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1" r:id="rId4"/>
    <p:sldMasterId id="2147483674" r:id="rId5"/>
  </p:sldMasterIdLst>
  <p:notesMasterIdLst>
    <p:notesMasterId r:id="rId43"/>
  </p:notesMasterIdLst>
  <p:sldIdLst>
    <p:sldId id="3343" r:id="rId6"/>
    <p:sldId id="3349" r:id="rId7"/>
    <p:sldId id="3342" r:id="rId8"/>
    <p:sldId id="3356" r:id="rId9"/>
    <p:sldId id="3357" r:id="rId10"/>
    <p:sldId id="3353" r:id="rId11"/>
    <p:sldId id="257" r:id="rId12"/>
    <p:sldId id="256" r:id="rId13"/>
    <p:sldId id="258" r:id="rId14"/>
    <p:sldId id="3318" r:id="rId15"/>
    <p:sldId id="2147483644" r:id="rId16"/>
    <p:sldId id="620" r:id="rId17"/>
    <p:sldId id="2147483646" r:id="rId18"/>
    <p:sldId id="2147483645" r:id="rId19"/>
    <p:sldId id="3344" r:id="rId20"/>
    <p:sldId id="3350" r:id="rId21"/>
    <p:sldId id="2147483647" r:id="rId22"/>
    <p:sldId id="3351" r:id="rId23"/>
    <p:sldId id="3345" r:id="rId24"/>
    <p:sldId id="259" r:id="rId25"/>
    <p:sldId id="3352" r:id="rId26"/>
    <p:sldId id="260" r:id="rId27"/>
    <p:sldId id="3354" r:id="rId28"/>
    <p:sldId id="3355" r:id="rId29"/>
    <p:sldId id="261" r:id="rId30"/>
    <p:sldId id="3346" r:id="rId31"/>
    <p:sldId id="3348" r:id="rId32"/>
    <p:sldId id="3347" r:id="rId33"/>
    <p:sldId id="3358" r:id="rId34"/>
    <p:sldId id="262" r:id="rId35"/>
    <p:sldId id="266" r:id="rId36"/>
    <p:sldId id="268" r:id="rId37"/>
    <p:sldId id="267" r:id="rId38"/>
    <p:sldId id="269" r:id="rId39"/>
    <p:sldId id="270" r:id="rId40"/>
    <p:sldId id="271" r:id="rId41"/>
    <p:sldId id="3359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5E630-BE19-4163-9419-9AA252543F27}" v="27" dt="2026-05-18T10:14:10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nta Żyśko" userId="4381f832-b5c7-4656-b45d-0977651080ea" providerId="ADAL" clId="{CD609B17-0EEC-4881-B58E-32A5A922EC40}"/>
    <pc:docChg chg="undo custSel addSld delSld modSld sldOrd">
      <pc:chgData name="Jolanta Żyśko" userId="4381f832-b5c7-4656-b45d-0977651080ea" providerId="ADAL" clId="{CD609B17-0EEC-4881-B58E-32A5A922EC40}" dt="2026-05-18T10:14:39.247" v="1716" actId="1076"/>
      <pc:docMkLst>
        <pc:docMk/>
      </pc:docMkLst>
      <pc:sldChg chg="addSp delSp modSp mod ord delAnim modAnim">
        <pc:chgData name="Jolanta Żyśko" userId="4381f832-b5c7-4656-b45d-0977651080ea" providerId="ADAL" clId="{CD609B17-0EEC-4881-B58E-32A5A922EC40}" dt="2026-05-18T09:44:42.896" v="1560" actId="1076"/>
        <pc:sldMkLst>
          <pc:docMk/>
          <pc:sldMk cId="4096205488" sldId="256"/>
        </pc:sldMkLst>
        <pc:spChg chg="mod">
          <ac:chgData name="Jolanta Żyśko" userId="4381f832-b5c7-4656-b45d-0977651080ea" providerId="ADAL" clId="{CD609B17-0EEC-4881-B58E-32A5A922EC40}" dt="2026-05-13T13:21:56.714" v="859" actId="20577"/>
          <ac:spMkLst>
            <pc:docMk/>
            <pc:sldMk cId="4096205488" sldId="256"/>
            <ac:spMk id="2" creationId="{3E3E382B-0E93-7266-9A08-7E8C50054701}"/>
          </ac:spMkLst>
        </pc:spChg>
        <pc:spChg chg="add mod">
          <ac:chgData name="Jolanta Żyśko" userId="4381f832-b5c7-4656-b45d-0977651080ea" providerId="ADAL" clId="{CD609B17-0EEC-4881-B58E-32A5A922EC40}" dt="2026-05-18T09:44:42.896" v="1560" actId="1076"/>
          <ac:spMkLst>
            <pc:docMk/>
            <pc:sldMk cId="4096205488" sldId="256"/>
            <ac:spMk id="3" creationId="{703B18B0-CED3-F214-47B6-4ACF2D585AD9}"/>
          </ac:spMkLst>
        </pc:spChg>
        <pc:spChg chg="add mod">
          <ac:chgData name="Jolanta Żyśko" userId="4381f832-b5c7-4656-b45d-0977651080ea" providerId="ADAL" clId="{CD609B17-0EEC-4881-B58E-32A5A922EC40}" dt="2026-05-13T13:11:47.367" v="778" actId="478"/>
          <ac:spMkLst>
            <pc:docMk/>
            <pc:sldMk cId="4096205488" sldId="256"/>
            <ac:spMk id="8" creationId="{A577B416-7652-C4BF-4C14-B3A5503F16D1}"/>
          </ac:spMkLst>
        </pc:spChg>
        <pc:spChg chg="add mod">
          <ac:chgData name="Jolanta Żyśko" userId="4381f832-b5c7-4656-b45d-0977651080ea" providerId="ADAL" clId="{CD609B17-0EEC-4881-B58E-32A5A922EC40}" dt="2026-05-13T13:18:45.783" v="806" actId="1076"/>
          <ac:spMkLst>
            <pc:docMk/>
            <pc:sldMk cId="4096205488" sldId="256"/>
            <ac:spMk id="13" creationId="{C050B3F3-B476-48C1-9C34-FD1350FAA0FA}"/>
          </ac:spMkLst>
        </pc:spChg>
        <pc:spChg chg="add del mod">
          <ac:chgData name="Jolanta Żyśko" userId="4381f832-b5c7-4656-b45d-0977651080ea" providerId="ADAL" clId="{CD609B17-0EEC-4881-B58E-32A5A922EC40}" dt="2026-05-18T09:08:06.201" v="1369" actId="478"/>
          <ac:spMkLst>
            <pc:docMk/>
            <pc:sldMk cId="4096205488" sldId="256"/>
            <ac:spMk id="18" creationId="{F9E752EB-499E-FD2A-52A1-6921F1737950}"/>
          </ac:spMkLst>
        </pc:spChg>
        <pc:spChg chg="add mod">
          <ac:chgData name="Jolanta Żyśko" userId="4381f832-b5c7-4656-b45d-0977651080ea" providerId="ADAL" clId="{CD609B17-0EEC-4881-B58E-32A5A922EC40}" dt="2026-05-13T14:09:10.109" v="906" actId="1076"/>
          <ac:spMkLst>
            <pc:docMk/>
            <pc:sldMk cId="4096205488" sldId="256"/>
            <ac:spMk id="22" creationId="{EFAB0430-A2FE-CC80-C08D-23F18312C47A}"/>
          </ac:spMkLst>
        </pc:spChg>
        <pc:picChg chg="add mod">
          <ac:chgData name="Jolanta Żyśko" userId="4381f832-b5c7-4656-b45d-0977651080ea" providerId="ADAL" clId="{CD609B17-0EEC-4881-B58E-32A5A922EC40}" dt="2026-05-13T14:08:10.455" v="896" actId="1076"/>
          <ac:picMkLst>
            <pc:docMk/>
            <pc:sldMk cId="4096205488" sldId="256"/>
            <ac:picMk id="16" creationId="{95CFF77D-05B1-A1C9-765B-914078FC53F7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8T09:35:35.865" v="1526"/>
        <pc:sldMkLst>
          <pc:docMk/>
          <pc:sldMk cId="3993888927" sldId="257"/>
        </pc:sldMkLst>
        <pc:spChg chg="mod">
          <ac:chgData name="Jolanta Żyśko" userId="4381f832-b5c7-4656-b45d-0977651080ea" providerId="ADAL" clId="{CD609B17-0EEC-4881-B58E-32A5A922EC40}" dt="2026-05-13T20:11:11.834" v="943" actId="27636"/>
          <ac:spMkLst>
            <pc:docMk/>
            <pc:sldMk cId="3993888927" sldId="257"/>
            <ac:spMk id="2" creationId="{91C1F1C2-F9F9-BB48-D7AA-14773DB7157A}"/>
          </ac:spMkLst>
        </pc:spChg>
        <pc:spChg chg="add mod">
          <ac:chgData name="Jolanta Żyśko" userId="4381f832-b5c7-4656-b45d-0977651080ea" providerId="ADAL" clId="{CD609B17-0EEC-4881-B58E-32A5A922EC40}" dt="2026-05-18T09:35:35.865" v="1526"/>
          <ac:spMkLst>
            <pc:docMk/>
            <pc:sldMk cId="3993888927" sldId="257"/>
            <ac:spMk id="3" creationId="{3C056C27-AA62-D932-B9AA-93DBBE158750}"/>
          </ac:spMkLst>
        </pc:spChg>
        <pc:picChg chg="mod">
          <ac:chgData name="Jolanta Żyśko" userId="4381f832-b5c7-4656-b45d-0977651080ea" providerId="ADAL" clId="{CD609B17-0EEC-4881-B58E-32A5A922EC40}" dt="2026-05-13T20:10:22.937" v="913" actId="1076"/>
          <ac:picMkLst>
            <pc:docMk/>
            <pc:sldMk cId="3993888927" sldId="257"/>
            <ac:picMk id="11" creationId="{4FD2D809-BCF1-4738-09B5-EC7E35E3F0BC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8T09:47:44.277" v="1580" actId="1076"/>
        <pc:sldMkLst>
          <pc:docMk/>
          <pc:sldMk cId="3844856178" sldId="258"/>
        </pc:sldMkLst>
        <pc:spChg chg="mod">
          <ac:chgData name="Jolanta Żyśko" userId="4381f832-b5c7-4656-b45d-0977651080ea" providerId="ADAL" clId="{CD609B17-0EEC-4881-B58E-32A5A922EC40}" dt="2026-05-13T14:05:33.777" v="880" actId="20577"/>
          <ac:spMkLst>
            <pc:docMk/>
            <pc:sldMk cId="3844856178" sldId="258"/>
            <ac:spMk id="2" creationId="{60CB31EB-4A6A-6C8B-5DA7-9020A658E019}"/>
          </ac:spMkLst>
        </pc:spChg>
        <pc:spChg chg="add del mod">
          <ac:chgData name="Jolanta Żyśko" userId="4381f832-b5c7-4656-b45d-0977651080ea" providerId="ADAL" clId="{CD609B17-0EEC-4881-B58E-32A5A922EC40}" dt="2026-05-18T09:46:55.035" v="1562" actId="478"/>
          <ac:spMkLst>
            <pc:docMk/>
            <pc:sldMk cId="3844856178" sldId="258"/>
            <ac:spMk id="3" creationId="{891F53D7-F329-A05B-4332-53F1B80A52E5}"/>
          </ac:spMkLst>
        </pc:spChg>
        <pc:spChg chg="add del mod">
          <ac:chgData name="Jolanta Żyśko" userId="4381f832-b5c7-4656-b45d-0977651080ea" providerId="ADAL" clId="{CD609B17-0EEC-4881-B58E-32A5A922EC40}" dt="2026-05-18T09:16:05.711" v="1371" actId="478"/>
          <ac:spMkLst>
            <pc:docMk/>
            <pc:sldMk cId="3844856178" sldId="258"/>
            <ac:spMk id="4" creationId="{5E0F935A-6EF8-3B57-94DB-99F476EB9CD9}"/>
          </ac:spMkLst>
        </pc:spChg>
        <pc:spChg chg="add mod">
          <ac:chgData name="Jolanta Żyśko" userId="4381f832-b5c7-4656-b45d-0977651080ea" providerId="ADAL" clId="{CD609B17-0EEC-4881-B58E-32A5A922EC40}" dt="2026-05-13T14:07:33.059" v="895" actId="1076"/>
          <ac:spMkLst>
            <pc:docMk/>
            <pc:sldMk cId="3844856178" sldId="258"/>
            <ac:spMk id="6" creationId="{9E807C84-4E1B-B723-D17D-40CF928D6F1F}"/>
          </ac:spMkLst>
        </pc:spChg>
        <pc:spChg chg="add mod">
          <ac:chgData name="Jolanta Żyśko" userId="4381f832-b5c7-4656-b45d-0977651080ea" providerId="ADAL" clId="{CD609B17-0EEC-4881-B58E-32A5A922EC40}" dt="2026-05-18T09:47:44.277" v="1580" actId="1076"/>
          <ac:spMkLst>
            <pc:docMk/>
            <pc:sldMk cId="3844856178" sldId="258"/>
            <ac:spMk id="7" creationId="{9BE12860-A64C-12D9-E7E0-EB56E3CE037F}"/>
          </ac:spMkLst>
        </pc:spChg>
        <pc:picChg chg="mod">
          <ac:chgData name="Jolanta Żyśko" userId="4381f832-b5c7-4656-b45d-0977651080ea" providerId="ADAL" clId="{CD609B17-0EEC-4881-B58E-32A5A922EC40}" dt="2026-05-13T14:07:08.354" v="892" actId="1076"/>
          <ac:picMkLst>
            <pc:docMk/>
            <pc:sldMk cId="3844856178" sldId="258"/>
            <ac:picMk id="20" creationId="{FC388336-02E4-E5EB-9F7A-BDAC10BD89E9}"/>
          </ac:picMkLst>
        </pc:picChg>
      </pc:sldChg>
      <pc:sldChg chg="addSp modSp add">
        <pc:chgData name="Jolanta Żyśko" userId="4381f832-b5c7-4656-b45d-0977651080ea" providerId="ADAL" clId="{CD609B17-0EEC-4881-B58E-32A5A922EC40}" dt="2026-05-18T10:03:37.848" v="1619"/>
        <pc:sldMkLst>
          <pc:docMk/>
          <pc:sldMk cId="1845977501" sldId="259"/>
        </pc:sldMkLst>
        <pc:spChg chg="add mod">
          <ac:chgData name="Jolanta Żyśko" userId="4381f832-b5c7-4656-b45d-0977651080ea" providerId="ADAL" clId="{CD609B17-0EEC-4881-B58E-32A5A922EC40}" dt="2026-05-18T10:03:37.848" v="1619"/>
          <ac:spMkLst>
            <pc:docMk/>
            <pc:sldMk cId="1845977501" sldId="259"/>
            <ac:spMk id="6" creationId="{286F3C2A-7851-3D40-9120-A0982FFCD1A8}"/>
          </ac:spMkLst>
        </pc:spChg>
      </pc:sldChg>
      <pc:sldChg chg="addSp modSp add">
        <pc:chgData name="Jolanta Żyśko" userId="4381f832-b5c7-4656-b45d-0977651080ea" providerId="ADAL" clId="{CD609B17-0EEC-4881-B58E-32A5A922EC40}" dt="2026-05-18T10:03:45.404" v="1620"/>
        <pc:sldMkLst>
          <pc:docMk/>
          <pc:sldMk cId="1391819448" sldId="260"/>
        </pc:sldMkLst>
        <pc:spChg chg="add mod">
          <ac:chgData name="Jolanta Żyśko" userId="4381f832-b5c7-4656-b45d-0977651080ea" providerId="ADAL" clId="{CD609B17-0EEC-4881-B58E-32A5A922EC40}" dt="2026-05-18T10:03:45.404" v="1620"/>
          <ac:spMkLst>
            <pc:docMk/>
            <pc:sldMk cId="1391819448" sldId="260"/>
            <ac:spMk id="6" creationId="{39A3C8A0-5E70-B4FF-3CA9-43B6E6A45D4C}"/>
          </ac:spMkLst>
        </pc:spChg>
      </pc:sldChg>
      <pc:sldChg chg="addSp modSp add">
        <pc:chgData name="Jolanta Żyśko" userId="4381f832-b5c7-4656-b45d-0977651080ea" providerId="ADAL" clId="{CD609B17-0EEC-4881-B58E-32A5A922EC40}" dt="2026-05-18T10:03:50.980" v="1621"/>
        <pc:sldMkLst>
          <pc:docMk/>
          <pc:sldMk cId="903447534" sldId="261"/>
        </pc:sldMkLst>
        <pc:spChg chg="add mod">
          <ac:chgData name="Jolanta Żyśko" userId="4381f832-b5c7-4656-b45d-0977651080ea" providerId="ADAL" clId="{CD609B17-0EEC-4881-B58E-32A5A922EC40}" dt="2026-05-18T10:03:50.980" v="1621"/>
          <ac:spMkLst>
            <pc:docMk/>
            <pc:sldMk cId="903447534" sldId="261"/>
            <ac:spMk id="6" creationId="{67F543A3-2331-0685-7A57-0DD8F879FEEF}"/>
          </ac:spMkLst>
        </pc:spChg>
      </pc:sldChg>
      <pc:sldChg chg="addSp delSp modSp add mod">
        <pc:chgData name="Jolanta Żyśko" userId="4381f832-b5c7-4656-b45d-0977651080ea" providerId="ADAL" clId="{CD609B17-0EEC-4881-B58E-32A5A922EC40}" dt="2026-05-13T21:27:03.626" v="1294" actId="1076"/>
        <pc:sldMkLst>
          <pc:docMk/>
          <pc:sldMk cId="2489862619" sldId="262"/>
        </pc:sldMkLst>
        <pc:spChg chg="mod">
          <ac:chgData name="Jolanta Żyśko" userId="4381f832-b5c7-4656-b45d-0977651080ea" providerId="ADAL" clId="{CD609B17-0EEC-4881-B58E-32A5A922EC40}" dt="2026-05-13T21:12:13.583" v="1156" actId="20577"/>
          <ac:spMkLst>
            <pc:docMk/>
            <pc:sldMk cId="2489862619" sldId="262"/>
            <ac:spMk id="2" creationId="{DB54576F-A5FF-A3B9-26E3-3D1B1348A394}"/>
          </ac:spMkLst>
        </pc:spChg>
        <pc:spChg chg="mod">
          <ac:chgData name="Jolanta Żyśko" userId="4381f832-b5c7-4656-b45d-0977651080ea" providerId="ADAL" clId="{CD609B17-0EEC-4881-B58E-32A5A922EC40}" dt="2026-05-13T21:12:21.464" v="1157" actId="6549"/>
          <ac:spMkLst>
            <pc:docMk/>
            <pc:sldMk cId="2489862619" sldId="262"/>
            <ac:spMk id="6" creationId="{FF469BAC-7539-5513-1E9F-09768A7B25C3}"/>
          </ac:spMkLst>
        </pc:spChg>
        <pc:picChg chg="add mod">
          <ac:chgData name="Jolanta Żyśko" userId="4381f832-b5c7-4656-b45d-0977651080ea" providerId="ADAL" clId="{CD609B17-0EEC-4881-B58E-32A5A922EC40}" dt="2026-05-13T21:27:03.626" v="1294" actId="1076"/>
          <ac:picMkLst>
            <pc:docMk/>
            <pc:sldMk cId="2489862619" sldId="262"/>
            <ac:picMk id="5" creationId="{DC81AEB8-9B82-63D9-13D6-2EFC98BB6615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3T21:29:53.906" v="1307" actId="478"/>
        <pc:sldMkLst>
          <pc:docMk/>
          <pc:sldMk cId="2157156279" sldId="266"/>
        </pc:sldMkLst>
        <pc:spChg chg="mod">
          <ac:chgData name="Jolanta Żyśko" userId="4381f832-b5c7-4656-b45d-0977651080ea" providerId="ADAL" clId="{CD609B17-0EEC-4881-B58E-32A5A922EC40}" dt="2026-05-13T21:13:09.712" v="1183" actId="20577"/>
          <ac:spMkLst>
            <pc:docMk/>
            <pc:sldMk cId="2157156279" sldId="266"/>
            <ac:spMk id="2" creationId="{8135BDA4-96DC-9964-3C05-65958DC43527}"/>
          </ac:spMkLst>
        </pc:spChg>
        <pc:spChg chg="mod">
          <ac:chgData name="Jolanta Żyśko" userId="4381f832-b5c7-4656-b45d-0977651080ea" providerId="ADAL" clId="{CD609B17-0EEC-4881-B58E-32A5A922EC40}" dt="2026-05-13T21:13:32.356" v="1186" actId="12"/>
          <ac:spMkLst>
            <pc:docMk/>
            <pc:sldMk cId="2157156279" sldId="266"/>
            <ac:spMk id="6" creationId="{28FD372A-59D0-771E-3228-346D6D75E8AD}"/>
          </ac:spMkLst>
        </pc:spChg>
        <pc:picChg chg="add mod">
          <ac:chgData name="Jolanta Żyśko" userId="4381f832-b5c7-4656-b45d-0977651080ea" providerId="ADAL" clId="{CD609B17-0EEC-4881-B58E-32A5A922EC40}" dt="2026-05-13T21:29:50.862" v="1306" actId="1076"/>
          <ac:picMkLst>
            <pc:docMk/>
            <pc:sldMk cId="2157156279" sldId="266"/>
            <ac:picMk id="5" creationId="{F2017F0D-4EFF-6F4B-C80E-3251C49F612C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3T21:30:38.695" v="1313" actId="1076"/>
        <pc:sldMkLst>
          <pc:docMk/>
          <pc:sldMk cId="907171248" sldId="267"/>
        </pc:sldMkLst>
        <pc:spChg chg="mod">
          <ac:chgData name="Jolanta Żyśko" userId="4381f832-b5c7-4656-b45d-0977651080ea" providerId="ADAL" clId="{CD609B17-0EEC-4881-B58E-32A5A922EC40}" dt="2026-05-13T21:17:23.982" v="1223" actId="1076"/>
          <ac:spMkLst>
            <pc:docMk/>
            <pc:sldMk cId="907171248" sldId="267"/>
            <ac:spMk id="2" creationId="{570B63FD-5856-DF57-A848-848EE8AC5C7B}"/>
          </ac:spMkLst>
        </pc:spChg>
        <pc:spChg chg="mod">
          <ac:chgData name="Jolanta Żyśko" userId="4381f832-b5c7-4656-b45d-0977651080ea" providerId="ADAL" clId="{CD609B17-0EEC-4881-B58E-32A5A922EC40}" dt="2026-05-13T21:17:51.227" v="1226" actId="1076"/>
          <ac:spMkLst>
            <pc:docMk/>
            <pc:sldMk cId="907171248" sldId="267"/>
            <ac:spMk id="6" creationId="{887D3F7E-BFCD-95C1-7826-6C839A6ACB56}"/>
          </ac:spMkLst>
        </pc:spChg>
        <pc:picChg chg="add mod">
          <ac:chgData name="Jolanta Żyśko" userId="4381f832-b5c7-4656-b45d-0977651080ea" providerId="ADAL" clId="{CD609B17-0EEC-4881-B58E-32A5A922EC40}" dt="2026-05-13T21:30:38.695" v="1313" actId="1076"/>
          <ac:picMkLst>
            <pc:docMk/>
            <pc:sldMk cId="907171248" sldId="267"/>
            <ac:picMk id="5" creationId="{FD1AC2B3-78C1-AC7A-247E-DD68747D1FB4}"/>
          </ac:picMkLst>
        </pc:picChg>
      </pc:sldChg>
      <pc:sldChg chg="addSp delSp modSp add mod ord">
        <pc:chgData name="Jolanta Żyśko" userId="4381f832-b5c7-4656-b45d-0977651080ea" providerId="ADAL" clId="{CD609B17-0EEC-4881-B58E-32A5A922EC40}" dt="2026-05-13T21:27:44.563" v="1300" actId="478"/>
        <pc:sldMkLst>
          <pc:docMk/>
          <pc:sldMk cId="1241640719" sldId="268"/>
        </pc:sldMkLst>
        <pc:spChg chg="mod">
          <ac:chgData name="Jolanta Żyśko" userId="4381f832-b5c7-4656-b45d-0977651080ea" providerId="ADAL" clId="{CD609B17-0EEC-4881-B58E-32A5A922EC40}" dt="2026-05-13T21:15:59.929" v="1214" actId="113"/>
          <ac:spMkLst>
            <pc:docMk/>
            <pc:sldMk cId="1241640719" sldId="268"/>
            <ac:spMk id="6" creationId="{F5F727CE-A21C-BE56-7CEE-26356A91224B}"/>
          </ac:spMkLst>
        </pc:spChg>
        <pc:picChg chg="add mod">
          <ac:chgData name="Jolanta Żyśko" userId="4381f832-b5c7-4656-b45d-0977651080ea" providerId="ADAL" clId="{CD609B17-0EEC-4881-B58E-32A5A922EC40}" dt="2026-05-13T21:27:41.873" v="1299" actId="1076"/>
          <ac:picMkLst>
            <pc:docMk/>
            <pc:sldMk cId="1241640719" sldId="268"/>
            <ac:picMk id="5" creationId="{7BF3F722-189C-4CA4-2AC9-9131E4D93097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3T21:31:56.228" v="1320" actId="14100"/>
        <pc:sldMkLst>
          <pc:docMk/>
          <pc:sldMk cId="855278467" sldId="269"/>
        </pc:sldMkLst>
        <pc:spChg chg="mod">
          <ac:chgData name="Jolanta Żyśko" userId="4381f832-b5c7-4656-b45d-0977651080ea" providerId="ADAL" clId="{CD609B17-0EEC-4881-B58E-32A5A922EC40}" dt="2026-05-13T21:20:00.014" v="1237" actId="27636"/>
          <ac:spMkLst>
            <pc:docMk/>
            <pc:sldMk cId="855278467" sldId="269"/>
            <ac:spMk id="2" creationId="{ABFEB377-2C8A-F6F2-E6B1-C0A0B1FBC8FE}"/>
          </ac:spMkLst>
        </pc:spChg>
        <pc:spChg chg="mod">
          <ac:chgData name="Jolanta Żyśko" userId="4381f832-b5c7-4656-b45d-0977651080ea" providerId="ADAL" clId="{CD609B17-0EEC-4881-B58E-32A5A922EC40}" dt="2026-05-13T21:19:26.440" v="1234" actId="255"/>
          <ac:spMkLst>
            <pc:docMk/>
            <pc:sldMk cId="855278467" sldId="269"/>
            <ac:spMk id="6" creationId="{B5BDEB58-EDAD-94D6-6F6C-0E9BF8E5F87E}"/>
          </ac:spMkLst>
        </pc:spChg>
        <pc:picChg chg="add mod">
          <ac:chgData name="Jolanta Żyśko" userId="4381f832-b5c7-4656-b45d-0977651080ea" providerId="ADAL" clId="{CD609B17-0EEC-4881-B58E-32A5A922EC40}" dt="2026-05-13T21:31:56.228" v="1320" actId="14100"/>
          <ac:picMkLst>
            <pc:docMk/>
            <pc:sldMk cId="855278467" sldId="269"/>
            <ac:picMk id="5" creationId="{23DD3AF3-2AC9-3A69-581E-51916BFF19FA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3T21:33:06.699" v="1327" actId="1076"/>
        <pc:sldMkLst>
          <pc:docMk/>
          <pc:sldMk cId="1272751217" sldId="270"/>
        </pc:sldMkLst>
        <pc:spChg chg="mod">
          <ac:chgData name="Jolanta Żyśko" userId="4381f832-b5c7-4656-b45d-0977651080ea" providerId="ADAL" clId="{CD609B17-0EEC-4881-B58E-32A5A922EC40}" dt="2026-05-13T21:22:36.282" v="1258" actId="1076"/>
          <ac:spMkLst>
            <pc:docMk/>
            <pc:sldMk cId="1272751217" sldId="270"/>
            <ac:spMk id="2" creationId="{CB3C2568-9C5D-CC15-2A2C-3C3ACAA3D31C}"/>
          </ac:spMkLst>
        </pc:spChg>
        <pc:spChg chg="mod">
          <ac:chgData name="Jolanta Żyśko" userId="4381f832-b5c7-4656-b45d-0977651080ea" providerId="ADAL" clId="{CD609B17-0EEC-4881-B58E-32A5A922EC40}" dt="2026-05-13T21:23:14.219" v="1261" actId="255"/>
          <ac:spMkLst>
            <pc:docMk/>
            <pc:sldMk cId="1272751217" sldId="270"/>
            <ac:spMk id="6" creationId="{19A9178D-4D3C-E5C2-7420-E21D79F34A79}"/>
          </ac:spMkLst>
        </pc:spChg>
        <pc:picChg chg="add mod">
          <ac:chgData name="Jolanta Żyśko" userId="4381f832-b5c7-4656-b45d-0977651080ea" providerId="ADAL" clId="{CD609B17-0EEC-4881-B58E-32A5A922EC40}" dt="2026-05-13T21:33:06.699" v="1327" actId="1076"/>
          <ac:picMkLst>
            <pc:docMk/>
            <pc:sldMk cId="1272751217" sldId="270"/>
            <ac:picMk id="5" creationId="{FE77F625-7367-6FAB-526F-5D11B75F6900}"/>
          </ac:picMkLst>
        </pc:picChg>
      </pc:sldChg>
      <pc:sldChg chg="addSp delSp modSp add mod">
        <pc:chgData name="Jolanta Żyśko" userId="4381f832-b5c7-4656-b45d-0977651080ea" providerId="ADAL" clId="{CD609B17-0EEC-4881-B58E-32A5A922EC40}" dt="2026-05-13T21:38:58.326" v="1340" actId="113"/>
        <pc:sldMkLst>
          <pc:docMk/>
          <pc:sldMk cId="1973473984" sldId="271"/>
        </pc:sldMkLst>
        <pc:spChg chg="mod">
          <ac:chgData name="Jolanta Żyśko" userId="4381f832-b5c7-4656-b45d-0977651080ea" providerId="ADAL" clId="{CD609B17-0EEC-4881-B58E-32A5A922EC40}" dt="2026-05-13T21:38:43.180" v="1337" actId="1076"/>
          <ac:spMkLst>
            <pc:docMk/>
            <pc:sldMk cId="1973473984" sldId="271"/>
            <ac:spMk id="2" creationId="{F4356120-B73F-5D37-F822-C30BA9E637CD}"/>
          </ac:spMkLst>
        </pc:spChg>
        <pc:spChg chg="mod">
          <ac:chgData name="Jolanta Żyśko" userId="4381f832-b5c7-4656-b45d-0977651080ea" providerId="ADAL" clId="{CD609B17-0EEC-4881-B58E-32A5A922EC40}" dt="2026-05-13T21:38:58.326" v="1340" actId="113"/>
          <ac:spMkLst>
            <pc:docMk/>
            <pc:sldMk cId="1973473984" sldId="271"/>
            <ac:spMk id="6" creationId="{B2F94334-A367-BACC-3F89-520FF5DAF19D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1" creationId="{8BF1D4C2-F75E-1BEB-1184-E4EE326181A6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3" creationId="{942EBFE6-AFBE-120A-4927-157BA2C34ED0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4" creationId="{0FE75D50-CFE8-7342-B373-D5F129CCBBA5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5" creationId="{D5CB5884-394F-B444-5479-1B75AC5E15D7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6" creationId="{2C604FC4-38C1-1A47-70C2-1CEFB1070654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7" creationId="{4C4CA07A-24BF-E61B-F14F-F02077898ADE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8" creationId="{50017313-D9D8-2665-B34E-42F36CEFAEA8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19" creationId="{26B6EFE1-FACD-7E7B-CA09-87DB6AF3415B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20" creationId="{6C8ADF63-7C7C-E193-4F77-C908744FCF1A}"/>
          </ac:spMkLst>
        </pc:spChg>
        <pc:spChg chg="mod">
          <ac:chgData name="Jolanta Żyśko" userId="4381f832-b5c7-4656-b45d-0977651080ea" providerId="ADAL" clId="{CD609B17-0EEC-4881-B58E-32A5A922EC40}" dt="2026-05-13T21:38:09.716" v="1330"/>
          <ac:spMkLst>
            <pc:docMk/>
            <pc:sldMk cId="1973473984" sldId="271"/>
            <ac:spMk id="21" creationId="{9D3CF11A-0A55-2B5F-7032-F0BE1EF7FC0A}"/>
          </ac:spMkLst>
        </pc:spChg>
        <pc:grpChg chg="mod">
          <ac:chgData name="Jolanta Żyśko" userId="4381f832-b5c7-4656-b45d-0977651080ea" providerId="ADAL" clId="{CD609B17-0EEC-4881-B58E-32A5A922EC40}" dt="2026-05-13T21:38:49.964" v="1338" actId="1076"/>
          <ac:grpSpMkLst>
            <pc:docMk/>
            <pc:sldMk cId="1973473984" sldId="271"/>
            <ac:grpSpMk id="5" creationId="{52399AC6-3E4E-6E78-C61B-1764B1D81827}"/>
          </ac:grpSpMkLst>
        </pc:grpChg>
      </pc:sldChg>
      <pc:sldChg chg="addSp delSp modSp add mod">
        <pc:chgData name="Jolanta Żyśko" userId="4381f832-b5c7-4656-b45d-0977651080ea" providerId="ADAL" clId="{CD609B17-0EEC-4881-B58E-32A5A922EC40}" dt="2026-05-18T09:51:49.474" v="1615" actId="1076"/>
        <pc:sldMkLst>
          <pc:docMk/>
          <pc:sldMk cId="1680488207" sldId="620"/>
        </pc:sldMkLst>
        <pc:spChg chg="del">
          <ac:chgData name="Jolanta Żyśko" userId="4381f832-b5c7-4656-b45d-0977651080ea" providerId="ADAL" clId="{CD609B17-0EEC-4881-B58E-32A5A922EC40}" dt="2026-05-18T09:16:13.757" v="1372" actId="478"/>
          <ac:spMkLst>
            <pc:docMk/>
            <pc:sldMk cId="1680488207" sldId="620"/>
            <ac:spMk id="3" creationId="{64DF0F13-B4D7-4B67-9882-71CF1CF92734}"/>
          </ac:spMkLst>
        </pc:spChg>
        <pc:spChg chg="add mod">
          <ac:chgData name="Jolanta Żyśko" userId="4381f832-b5c7-4656-b45d-0977651080ea" providerId="ADAL" clId="{CD609B17-0EEC-4881-B58E-32A5A922EC40}" dt="2026-05-18T09:51:49.474" v="1615" actId="1076"/>
          <ac:spMkLst>
            <pc:docMk/>
            <pc:sldMk cId="1680488207" sldId="620"/>
            <ac:spMk id="6" creationId="{FEB1518B-222B-763D-439D-384FF6BF446D}"/>
          </ac:spMkLst>
        </pc:spChg>
        <pc:spChg chg="mod">
          <ac:chgData name="Jolanta Żyśko" userId="4381f832-b5c7-4656-b45d-0977651080ea" providerId="ADAL" clId="{CD609B17-0EEC-4881-B58E-32A5A922EC40}" dt="2026-05-18T09:12:03.639" v="1370" actId="1076"/>
          <ac:spMkLst>
            <pc:docMk/>
            <pc:sldMk cId="1680488207" sldId="620"/>
            <ac:spMk id="10" creationId="{15AE63FA-8F82-47CE-B08F-8E8CC60E2E50}"/>
          </ac:spMkLst>
        </pc:spChg>
      </pc:sldChg>
      <pc:sldChg chg="modSp add mod">
        <pc:chgData name="Jolanta Żyśko" userId="4381f832-b5c7-4656-b45d-0977651080ea" providerId="ADAL" clId="{CD609B17-0EEC-4881-B58E-32A5A922EC40}" dt="2026-05-14T06:46:04.429" v="1360" actId="1076"/>
        <pc:sldMkLst>
          <pc:docMk/>
          <pc:sldMk cId="3107333328" sldId="3318"/>
        </pc:sldMkLst>
        <pc:spChg chg="mod">
          <ac:chgData name="Jolanta Żyśko" userId="4381f832-b5c7-4656-b45d-0977651080ea" providerId="ADAL" clId="{CD609B17-0EEC-4881-B58E-32A5A922EC40}" dt="2026-05-14T06:45:58.344" v="1358" actId="1076"/>
          <ac:spMkLst>
            <pc:docMk/>
            <pc:sldMk cId="3107333328" sldId="3318"/>
            <ac:spMk id="13" creationId="{668E5089-CEBA-E74C-B65E-3D4DEFB285E3}"/>
          </ac:spMkLst>
        </pc:spChg>
        <pc:spChg chg="mod">
          <ac:chgData name="Jolanta Żyśko" userId="4381f832-b5c7-4656-b45d-0977651080ea" providerId="ADAL" clId="{CD609B17-0EEC-4881-B58E-32A5A922EC40}" dt="2026-05-14T06:45:54.560" v="1357" actId="1076"/>
          <ac:spMkLst>
            <pc:docMk/>
            <pc:sldMk cId="3107333328" sldId="3318"/>
            <ac:spMk id="14" creationId="{DD0C309A-A453-534F-B067-EFCB28D72BF1}"/>
          </ac:spMkLst>
        </pc:spChg>
        <pc:spChg chg="mod">
          <ac:chgData name="Jolanta Żyśko" userId="4381f832-b5c7-4656-b45d-0977651080ea" providerId="ADAL" clId="{CD609B17-0EEC-4881-B58E-32A5A922EC40}" dt="2026-05-14T06:46:04.429" v="1360" actId="1076"/>
          <ac:spMkLst>
            <pc:docMk/>
            <pc:sldMk cId="3107333328" sldId="3318"/>
            <ac:spMk id="15" creationId="{78712D7A-35E4-7341-854F-54FB81132F2F}"/>
          </ac:spMkLst>
        </pc:spChg>
        <pc:spChg chg="mod">
          <ac:chgData name="Jolanta Żyśko" userId="4381f832-b5c7-4656-b45d-0977651080ea" providerId="ADAL" clId="{CD609B17-0EEC-4881-B58E-32A5A922EC40}" dt="2026-05-14T06:46:02.021" v="1359" actId="1076"/>
          <ac:spMkLst>
            <pc:docMk/>
            <pc:sldMk cId="3107333328" sldId="3318"/>
            <ac:spMk id="16" creationId="{5CB03A2A-F270-0743-9FF2-A7818BBDA8C9}"/>
          </ac:spMkLst>
        </pc:spChg>
        <pc:spChg chg="mod">
          <ac:chgData name="Jolanta Żyśko" userId="4381f832-b5c7-4656-b45d-0977651080ea" providerId="ADAL" clId="{CD609B17-0EEC-4881-B58E-32A5A922EC40}" dt="2026-05-14T06:45:48.550" v="1355" actId="1076"/>
          <ac:spMkLst>
            <pc:docMk/>
            <pc:sldMk cId="3107333328" sldId="3318"/>
            <ac:spMk id="17" creationId="{E2534791-5245-604F-A87F-AD583EFE7F8D}"/>
          </ac:spMkLst>
        </pc:spChg>
        <pc:spChg chg="mod">
          <ac:chgData name="Jolanta Żyśko" userId="4381f832-b5c7-4656-b45d-0977651080ea" providerId="ADAL" clId="{CD609B17-0EEC-4881-B58E-32A5A922EC40}" dt="2026-05-14T06:45:51.526" v="1356" actId="1076"/>
          <ac:spMkLst>
            <pc:docMk/>
            <pc:sldMk cId="3107333328" sldId="3318"/>
            <ac:spMk id="18" creationId="{EBF29AE7-1F9E-F84D-AB57-DE96315959E8}"/>
          </ac:spMkLst>
        </pc:spChg>
        <pc:spChg chg="mod">
          <ac:chgData name="Jolanta Żyśko" userId="4381f832-b5c7-4656-b45d-0977651080ea" providerId="ADAL" clId="{CD609B17-0EEC-4881-B58E-32A5A922EC40}" dt="2026-05-13T20:29:08.663" v="956" actId="20577"/>
          <ac:spMkLst>
            <pc:docMk/>
            <pc:sldMk cId="3107333328" sldId="3318"/>
            <ac:spMk id="23" creationId="{C0DBFD4A-2BF9-3A4D-8008-100832B00059}"/>
          </ac:spMkLst>
        </pc:spChg>
        <pc:spChg chg="mod">
          <ac:chgData name="Jolanta Żyśko" userId="4381f832-b5c7-4656-b45d-0977651080ea" providerId="ADAL" clId="{CD609B17-0EEC-4881-B58E-32A5A922EC40}" dt="2026-05-13T20:29:48.532" v="982" actId="255"/>
          <ac:spMkLst>
            <pc:docMk/>
            <pc:sldMk cId="3107333328" sldId="3318"/>
            <ac:spMk id="24" creationId="{5B7A32B6-1DD0-7246-B06C-434723846208}"/>
          </ac:spMkLst>
        </pc:spChg>
      </pc:sldChg>
      <pc:sldChg chg="addSp modSp mod">
        <pc:chgData name="Jolanta Żyśko" userId="4381f832-b5c7-4656-b45d-0977651080ea" providerId="ADAL" clId="{CD609B17-0EEC-4881-B58E-32A5A922EC40}" dt="2026-05-18T09:22:35.493" v="1450" actId="1076"/>
        <pc:sldMkLst>
          <pc:docMk/>
          <pc:sldMk cId="474536958" sldId="3342"/>
        </pc:sldMkLst>
        <pc:spChg chg="add mod">
          <ac:chgData name="Jolanta Żyśko" userId="4381f832-b5c7-4656-b45d-0977651080ea" providerId="ADAL" clId="{CD609B17-0EEC-4881-B58E-32A5A922EC40}" dt="2026-05-18T09:22:35.493" v="1450" actId="1076"/>
          <ac:spMkLst>
            <pc:docMk/>
            <pc:sldMk cId="474536958" sldId="3342"/>
            <ac:spMk id="6" creationId="{3FA93B7B-B2E0-66FB-7A0B-DD6CD58D15B9}"/>
          </ac:spMkLst>
        </pc:spChg>
      </pc:sldChg>
      <pc:sldChg chg="modSp mod">
        <pc:chgData name="Jolanta Żyśko" userId="4381f832-b5c7-4656-b45d-0977651080ea" providerId="ADAL" clId="{CD609B17-0EEC-4881-B58E-32A5A922EC40}" dt="2026-05-15T06:43:04.320" v="1362" actId="20577"/>
        <pc:sldMkLst>
          <pc:docMk/>
          <pc:sldMk cId="3360725222" sldId="3343"/>
        </pc:sldMkLst>
        <pc:spChg chg="mod">
          <ac:chgData name="Jolanta Żyśko" userId="4381f832-b5c7-4656-b45d-0977651080ea" providerId="ADAL" clId="{CD609B17-0EEC-4881-B58E-32A5A922EC40}" dt="2026-05-15T06:43:04.320" v="1362" actId="20577"/>
          <ac:spMkLst>
            <pc:docMk/>
            <pc:sldMk cId="3360725222" sldId="3343"/>
            <ac:spMk id="3" creationId="{B41C2E55-83D5-ED26-D723-19A1C4436423}"/>
          </ac:spMkLst>
        </pc:spChg>
      </pc:sldChg>
      <pc:sldChg chg="addSp modSp mod">
        <pc:chgData name="Jolanta Żyśko" userId="4381f832-b5c7-4656-b45d-0977651080ea" providerId="ADAL" clId="{CD609B17-0EEC-4881-B58E-32A5A922EC40}" dt="2026-05-18T10:10:05.457" v="1650" actId="1076"/>
        <pc:sldMkLst>
          <pc:docMk/>
          <pc:sldMk cId="4240505955" sldId="3344"/>
        </pc:sldMkLst>
        <pc:spChg chg="add mod">
          <ac:chgData name="Jolanta Żyśko" userId="4381f832-b5c7-4656-b45d-0977651080ea" providerId="ADAL" clId="{CD609B17-0EEC-4881-B58E-32A5A922EC40}" dt="2026-05-18T10:09:32.433" v="1649" actId="1076"/>
          <ac:spMkLst>
            <pc:docMk/>
            <pc:sldMk cId="4240505955" sldId="3344"/>
            <ac:spMk id="4" creationId="{8F46F9E5-B139-6C98-BA8E-B638E6A67B6F}"/>
          </ac:spMkLst>
        </pc:spChg>
        <pc:spChg chg="add mod">
          <ac:chgData name="Jolanta Żyśko" userId="4381f832-b5c7-4656-b45d-0977651080ea" providerId="ADAL" clId="{CD609B17-0EEC-4881-B58E-32A5A922EC40}" dt="2026-05-18T10:10:05.457" v="1650" actId="1076"/>
          <ac:spMkLst>
            <pc:docMk/>
            <pc:sldMk cId="4240505955" sldId="3344"/>
            <ac:spMk id="7" creationId="{58815C87-6792-AF88-D836-EF7FCB45C29C}"/>
          </ac:spMkLst>
        </pc:spChg>
        <pc:picChg chg="mod">
          <ac:chgData name="Jolanta Żyśko" userId="4381f832-b5c7-4656-b45d-0977651080ea" providerId="ADAL" clId="{CD609B17-0EEC-4881-B58E-32A5A922EC40}" dt="2026-05-13T20:34:37.962" v="1018" actId="1076"/>
          <ac:picMkLst>
            <pc:docMk/>
            <pc:sldMk cId="4240505955" sldId="3344"/>
            <ac:picMk id="9" creationId="{C8AF0C20-7893-9B9A-6B20-C8EDB3995157}"/>
          </ac:picMkLst>
        </pc:picChg>
      </pc:sldChg>
      <pc:sldChg chg="ord">
        <pc:chgData name="Jolanta Żyśko" userId="4381f832-b5c7-4656-b45d-0977651080ea" providerId="ADAL" clId="{CD609B17-0EEC-4881-B58E-32A5A922EC40}" dt="2026-05-13T21:48:02.548" v="1354"/>
        <pc:sldMkLst>
          <pc:docMk/>
          <pc:sldMk cId="3626816426" sldId="3347"/>
        </pc:sldMkLst>
      </pc:sldChg>
      <pc:sldChg chg="addSp delSp modSp mod">
        <pc:chgData name="Jolanta Żyśko" userId="4381f832-b5c7-4656-b45d-0977651080ea" providerId="ADAL" clId="{CD609B17-0EEC-4881-B58E-32A5A922EC40}" dt="2026-05-13T21:07:20.858" v="1106" actId="478"/>
        <pc:sldMkLst>
          <pc:docMk/>
          <pc:sldMk cId="318064971" sldId="3348"/>
        </pc:sldMkLst>
      </pc:sldChg>
      <pc:sldChg chg="addSp delSp modSp mod">
        <pc:chgData name="Jolanta Żyśko" userId="4381f832-b5c7-4656-b45d-0977651080ea" providerId="ADAL" clId="{CD609B17-0EEC-4881-B58E-32A5A922EC40}" dt="2026-05-18T09:22:41.952" v="1451" actId="1076"/>
        <pc:sldMkLst>
          <pc:docMk/>
          <pc:sldMk cId="3826646887" sldId="3349"/>
        </pc:sldMkLst>
        <pc:spChg chg="add del mod">
          <ac:chgData name="Jolanta Żyśko" userId="4381f832-b5c7-4656-b45d-0977651080ea" providerId="ADAL" clId="{CD609B17-0EEC-4881-B58E-32A5A922EC40}" dt="2026-05-18T09:04:51.476" v="1364" actId="478"/>
          <ac:spMkLst>
            <pc:docMk/>
            <pc:sldMk cId="3826646887" sldId="3349"/>
            <ac:spMk id="3" creationId="{D387B138-0180-7B41-BFC7-02AAF1758514}"/>
          </ac:spMkLst>
        </pc:spChg>
        <pc:spChg chg="add mod">
          <ac:chgData name="Jolanta Żyśko" userId="4381f832-b5c7-4656-b45d-0977651080ea" providerId="ADAL" clId="{CD609B17-0EEC-4881-B58E-32A5A922EC40}" dt="2026-05-18T09:22:41.952" v="1451" actId="1076"/>
          <ac:spMkLst>
            <pc:docMk/>
            <pc:sldMk cId="3826646887" sldId="3349"/>
            <ac:spMk id="5" creationId="{6D13B7F2-7C1E-173E-1344-D92378A9AE50}"/>
          </ac:spMkLst>
        </pc:spChg>
      </pc:sldChg>
      <pc:sldChg chg="addSp modSp mod">
        <pc:chgData name="Jolanta Żyśko" userId="4381f832-b5c7-4656-b45d-0977651080ea" providerId="ADAL" clId="{CD609B17-0EEC-4881-B58E-32A5A922EC40}" dt="2026-05-18T10:11:50.877" v="1672" actId="20577"/>
        <pc:sldMkLst>
          <pc:docMk/>
          <pc:sldMk cId="3158767862" sldId="3350"/>
        </pc:sldMkLst>
        <pc:spChg chg="add mod">
          <ac:chgData name="Jolanta Żyśko" userId="4381f832-b5c7-4656-b45d-0977651080ea" providerId="ADAL" clId="{CD609B17-0EEC-4881-B58E-32A5A922EC40}" dt="2026-05-18T10:11:50.877" v="1672" actId="20577"/>
          <ac:spMkLst>
            <pc:docMk/>
            <pc:sldMk cId="3158767862" sldId="3350"/>
            <ac:spMk id="5" creationId="{7AD62407-B06B-246A-DBC9-3DEE814F1BA3}"/>
          </ac:spMkLst>
        </pc:spChg>
      </pc:sldChg>
      <pc:sldChg chg="addSp delSp modSp mod">
        <pc:chgData name="Jolanta Żyśko" userId="4381f832-b5c7-4656-b45d-0977651080ea" providerId="ADAL" clId="{CD609B17-0EEC-4881-B58E-32A5A922EC40}" dt="2026-05-18T10:13:01.526" v="1684" actId="20577"/>
        <pc:sldMkLst>
          <pc:docMk/>
          <pc:sldMk cId="4193790319" sldId="3352"/>
        </pc:sldMkLst>
        <pc:spChg chg="mod">
          <ac:chgData name="Jolanta Żyśko" userId="4381f832-b5c7-4656-b45d-0977651080ea" providerId="ADAL" clId="{CD609B17-0EEC-4881-B58E-32A5A922EC40}" dt="2026-05-13T20:46:09.485" v="1057" actId="27636"/>
          <ac:spMkLst>
            <pc:docMk/>
            <pc:sldMk cId="4193790319" sldId="3352"/>
            <ac:spMk id="2" creationId="{BF926697-B39C-C064-FBC8-4AF1868840FF}"/>
          </ac:spMkLst>
        </pc:spChg>
        <pc:spChg chg="add del mod">
          <ac:chgData name="Jolanta Żyśko" userId="4381f832-b5c7-4656-b45d-0977651080ea" providerId="ADAL" clId="{CD609B17-0EEC-4881-B58E-32A5A922EC40}" dt="2026-05-18T09:16:24.084" v="1373" actId="478"/>
          <ac:spMkLst>
            <pc:docMk/>
            <pc:sldMk cId="4193790319" sldId="3352"/>
            <ac:spMk id="6" creationId="{F1C3D6CF-41A1-E2E7-A576-010CDEEE42B5}"/>
          </ac:spMkLst>
        </pc:spChg>
        <pc:spChg chg="add mod">
          <ac:chgData name="Jolanta Żyśko" userId="4381f832-b5c7-4656-b45d-0977651080ea" providerId="ADAL" clId="{CD609B17-0EEC-4881-B58E-32A5A922EC40}" dt="2026-05-18T10:13:01.526" v="1684" actId="20577"/>
          <ac:spMkLst>
            <pc:docMk/>
            <pc:sldMk cId="4193790319" sldId="3352"/>
            <ac:spMk id="8" creationId="{5053B9F3-206D-F642-D3C8-EBF23845E920}"/>
          </ac:spMkLst>
        </pc:spChg>
        <pc:picChg chg="add mod">
          <ac:chgData name="Jolanta Żyśko" userId="4381f832-b5c7-4656-b45d-0977651080ea" providerId="ADAL" clId="{CD609B17-0EEC-4881-B58E-32A5A922EC40}" dt="2026-05-13T20:46:04.768" v="1053" actId="1076"/>
          <ac:picMkLst>
            <pc:docMk/>
            <pc:sldMk cId="4193790319" sldId="3352"/>
            <ac:picMk id="4" creationId="{6FC5F891-41E7-207B-67EE-9BD77AD52B2D}"/>
          </ac:picMkLst>
        </pc:picChg>
      </pc:sldChg>
      <pc:sldChg chg="addSp delSp modSp mod ord">
        <pc:chgData name="Jolanta Żyśko" userId="4381f832-b5c7-4656-b45d-0977651080ea" providerId="ADAL" clId="{CD609B17-0EEC-4881-B58E-32A5A922EC40}" dt="2026-05-18T09:35:16.269" v="1525" actId="1076"/>
        <pc:sldMkLst>
          <pc:docMk/>
          <pc:sldMk cId="2917686700" sldId="3353"/>
        </pc:sldMkLst>
        <pc:spChg chg="mod">
          <ac:chgData name="Jolanta Żyśko" userId="4381f832-b5c7-4656-b45d-0977651080ea" providerId="ADAL" clId="{CD609B17-0EEC-4881-B58E-32A5A922EC40}" dt="2026-05-13T20:09:28.136" v="910" actId="14100"/>
          <ac:spMkLst>
            <pc:docMk/>
            <pc:sldMk cId="2917686700" sldId="3353"/>
            <ac:spMk id="2" creationId="{F0A080DE-3B6C-1E8C-EA1C-DF44862E6B54}"/>
          </ac:spMkLst>
        </pc:spChg>
        <pc:spChg chg="mod">
          <ac:chgData name="Jolanta Żyśko" userId="4381f832-b5c7-4656-b45d-0977651080ea" providerId="ADAL" clId="{CD609B17-0EEC-4881-B58E-32A5A922EC40}" dt="2026-05-13T13:07:58.050" v="662" actId="6549"/>
          <ac:spMkLst>
            <pc:docMk/>
            <pc:sldMk cId="2917686700" sldId="3353"/>
            <ac:spMk id="3" creationId="{10168E7A-67A6-C6ED-D801-3B67016FF0FF}"/>
          </ac:spMkLst>
        </pc:spChg>
        <pc:spChg chg="add mod">
          <ac:chgData name="Jolanta Żyśko" userId="4381f832-b5c7-4656-b45d-0977651080ea" providerId="ADAL" clId="{CD609B17-0EEC-4881-B58E-32A5A922EC40}" dt="2026-05-18T09:35:16.269" v="1525" actId="1076"/>
          <ac:spMkLst>
            <pc:docMk/>
            <pc:sldMk cId="2917686700" sldId="3353"/>
            <ac:spMk id="5" creationId="{A11912F0-AF67-1727-EC7B-C6B38829BCAA}"/>
          </ac:spMkLst>
        </pc:spChg>
        <pc:graphicFrameChg chg="add mod">
          <ac:chgData name="Jolanta Żyśko" userId="4381f832-b5c7-4656-b45d-0977651080ea" providerId="ADAL" clId="{CD609B17-0EEC-4881-B58E-32A5A922EC40}" dt="2026-05-13T13:08:41.084" v="670" actId="1076"/>
          <ac:graphicFrameMkLst>
            <pc:docMk/>
            <pc:sldMk cId="2917686700" sldId="3353"/>
            <ac:graphicFrameMk id="4" creationId="{0D84AACB-A583-B667-B2F4-A01A4CA44958}"/>
          </ac:graphicFrameMkLst>
        </pc:graphicFrameChg>
        <pc:picChg chg="add mod">
          <ac:chgData name="Jolanta Żyśko" userId="4381f832-b5c7-4656-b45d-0977651080ea" providerId="ADAL" clId="{CD609B17-0EEC-4881-B58E-32A5A922EC40}" dt="2026-05-13T13:09:33.556" v="679" actId="1076"/>
          <ac:picMkLst>
            <pc:docMk/>
            <pc:sldMk cId="2917686700" sldId="3353"/>
            <ac:picMk id="6" creationId="{449DFBCF-8C1D-9FBA-3BE8-A96475F93C61}"/>
          </ac:picMkLst>
        </pc:picChg>
      </pc:sldChg>
      <pc:sldChg chg="addSp modSp mod">
        <pc:chgData name="Jolanta Żyśko" userId="4381f832-b5c7-4656-b45d-0977651080ea" providerId="ADAL" clId="{CD609B17-0EEC-4881-B58E-32A5A922EC40}" dt="2026-05-18T10:13:37.733" v="1686" actId="1076"/>
        <pc:sldMkLst>
          <pc:docMk/>
          <pc:sldMk cId="875302919" sldId="3354"/>
        </pc:sldMkLst>
        <pc:spChg chg="add mod">
          <ac:chgData name="Jolanta Żyśko" userId="4381f832-b5c7-4656-b45d-0977651080ea" providerId="ADAL" clId="{CD609B17-0EEC-4881-B58E-32A5A922EC40}" dt="2026-05-18T10:13:37.733" v="1686" actId="1076"/>
          <ac:spMkLst>
            <pc:docMk/>
            <pc:sldMk cId="875302919" sldId="3354"/>
            <ac:spMk id="4" creationId="{912E93DA-267E-735F-828E-66ACFAE96C36}"/>
          </ac:spMkLst>
        </pc:spChg>
      </pc:sldChg>
      <pc:sldChg chg="addSp modSp mod">
        <pc:chgData name="Jolanta Żyśko" userId="4381f832-b5c7-4656-b45d-0977651080ea" providerId="ADAL" clId="{CD609B17-0EEC-4881-B58E-32A5A922EC40}" dt="2026-05-18T10:13:51.170" v="1688" actId="1076"/>
        <pc:sldMkLst>
          <pc:docMk/>
          <pc:sldMk cId="1890947418" sldId="3355"/>
        </pc:sldMkLst>
        <pc:spChg chg="mod">
          <ac:chgData name="Jolanta Żyśko" userId="4381f832-b5c7-4656-b45d-0977651080ea" providerId="ADAL" clId="{CD609B17-0EEC-4881-B58E-32A5A922EC40}" dt="2026-05-13T21:46:14.975" v="1349" actId="1076"/>
          <ac:spMkLst>
            <pc:docMk/>
            <pc:sldMk cId="1890947418" sldId="3355"/>
            <ac:spMk id="2" creationId="{9C36CDD2-D8B0-3B7B-E89D-26F0234B8ADE}"/>
          </ac:spMkLst>
        </pc:spChg>
        <pc:spChg chg="add mod">
          <ac:chgData name="Jolanta Żyśko" userId="4381f832-b5c7-4656-b45d-0977651080ea" providerId="ADAL" clId="{CD609B17-0EEC-4881-B58E-32A5A922EC40}" dt="2026-05-18T10:13:51.170" v="1688" actId="1076"/>
          <ac:spMkLst>
            <pc:docMk/>
            <pc:sldMk cId="1890947418" sldId="3355"/>
            <ac:spMk id="4" creationId="{572F71E5-EF6A-6013-062C-85624F0D9B3B}"/>
          </ac:spMkLst>
        </pc:spChg>
        <pc:picChg chg="mod">
          <ac:chgData name="Jolanta Żyśko" userId="4381f832-b5c7-4656-b45d-0977651080ea" providerId="ADAL" clId="{CD609B17-0EEC-4881-B58E-32A5A922EC40}" dt="2026-05-13T21:46:21.311" v="1350" actId="14100"/>
          <ac:picMkLst>
            <pc:docMk/>
            <pc:sldMk cId="1890947418" sldId="3355"/>
            <ac:picMk id="13" creationId="{FD153EB0-28BC-61C8-4557-78CA41D11F6B}"/>
          </ac:picMkLst>
        </pc:picChg>
      </pc:sldChg>
      <pc:sldChg chg="addSp delSp modSp mod ord">
        <pc:chgData name="Jolanta Żyśko" userId="4381f832-b5c7-4656-b45d-0977651080ea" providerId="ADAL" clId="{CD609B17-0EEC-4881-B58E-32A5A922EC40}" dt="2026-05-18T09:32:08.770" v="1479" actId="1076"/>
        <pc:sldMkLst>
          <pc:docMk/>
          <pc:sldMk cId="778257058" sldId="3356"/>
        </pc:sldMkLst>
        <pc:spChg chg="mod">
          <ac:chgData name="Jolanta Żyśko" userId="4381f832-b5c7-4656-b45d-0977651080ea" providerId="ADAL" clId="{CD609B17-0EEC-4881-B58E-32A5A922EC40}" dt="2026-05-13T20:54:19.769" v="1078" actId="6549"/>
          <ac:spMkLst>
            <pc:docMk/>
            <pc:sldMk cId="778257058" sldId="3356"/>
            <ac:spMk id="2" creationId="{F9072787-C156-4A2E-8066-A0436A55643C}"/>
          </ac:spMkLst>
        </pc:spChg>
        <pc:spChg chg="mod">
          <ac:chgData name="Jolanta Żyśko" userId="4381f832-b5c7-4656-b45d-0977651080ea" providerId="ADAL" clId="{CD609B17-0EEC-4881-B58E-32A5A922EC40}" dt="2026-05-18T09:06:04.799" v="1366" actId="20577"/>
          <ac:spMkLst>
            <pc:docMk/>
            <pc:sldMk cId="778257058" sldId="3356"/>
            <ac:spMk id="3" creationId="{E763B7BE-2864-3EF8-BB02-5A1D1B24F831}"/>
          </ac:spMkLst>
        </pc:spChg>
        <pc:spChg chg="add del mod">
          <ac:chgData name="Jolanta Żyśko" userId="4381f832-b5c7-4656-b45d-0977651080ea" providerId="ADAL" clId="{CD609B17-0EEC-4881-B58E-32A5A922EC40}" dt="2026-05-18T09:23:25.424" v="1456" actId="478"/>
          <ac:spMkLst>
            <pc:docMk/>
            <pc:sldMk cId="778257058" sldId="3356"/>
            <ac:spMk id="4" creationId="{6DCEF42C-1B93-F2EA-3D21-C2FE984DE36B}"/>
          </ac:spMkLst>
        </pc:spChg>
        <pc:spChg chg="add mod">
          <ac:chgData name="Jolanta Żyśko" userId="4381f832-b5c7-4656-b45d-0977651080ea" providerId="ADAL" clId="{CD609B17-0EEC-4881-B58E-32A5A922EC40}" dt="2026-05-18T09:32:08.770" v="1479" actId="1076"/>
          <ac:spMkLst>
            <pc:docMk/>
            <pc:sldMk cId="778257058" sldId="3356"/>
            <ac:spMk id="5" creationId="{EF18F339-503C-49B5-6290-EEBBF8F915DC}"/>
          </ac:spMkLst>
        </pc:spChg>
      </pc:sldChg>
      <pc:sldChg chg="addSp modSp mod ord">
        <pc:chgData name="Jolanta Żyśko" userId="4381f832-b5c7-4656-b45d-0977651080ea" providerId="ADAL" clId="{CD609B17-0EEC-4881-B58E-32A5A922EC40}" dt="2026-05-18T09:34:30.447" v="1496" actId="1076"/>
        <pc:sldMkLst>
          <pc:docMk/>
          <pc:sldMk cId="11100467" sldId="3357"/>
        </pc:sldMkLst>
        <pc:spChg chg="mod">
          <ac:chgData name="Jolanta Żyśko" userId="4381f832-b5c7-4656-b45d-0977651080ea" providerId="ADAL" clId="{CD609B17-0EEC-4881-B58E-32A5A922EC40}" dt="2026-05-13T20:55:05.957" v="1092" actId="20577"/>
          <ac:spMkLst>
            <pc:docMk/>
            <pc:sldMk cId="11100467" sldId="3357"/>
            <ac:spMk id="2" creationId="{B0613839-1FAB-F15F-A9E9-BFD75ACD26A1}"/>
          </ac:spMkLst>
        </pc:spChg>
        <pc:spChg chg="add mod">
          <ac:chgData name="Jolanta Żyśko" userId="4381f832-b5c7-4656-b45d-0977651080ea" providerId="ADAL" clId="{CD609B17-0EEC-4881-B58E-32A5A922EC40}" dt="2026-05-18T09:34:30.447" v="1496" actId="1076"/>
          <ac:spMkLst>
            <pc:docMk/>
            <pc:sldMk cId="11100467" sldId="3357"/>
            <ac:spMk id="6" creationId="{AE6AA672-5F45-0419-4E1C-04429675E482}"/>
          </ac:spMkLst>
        </pc:spChg>
      </pc:sldChg>
      <pc:sldChg chg="addSp modSp mod ord">
        <pc:chgData name="Jolanta Żyśko" userId="4381f832-b5c7-4656-b45d-0977651080ea" providerId="ADAL" clId="{CD609B17-0EEC-4881-B58E-32A5A922EC40}" dt="2026-05-18T10:14:39.247" v="1716" actId="1076"/>
        <pc:sldMkLst>
          <pc:docMk/>
          <pc:sldMk cId="2253467789" sldId="3358"/>
        </pc:sldMkLst>
        <pc:spChg chg="add mod">
          <ac:chgData name="Jolanta Żyśko" userId="4381f832-b5c7-4656-b45d-0977651080ea" providerId="ADAL" clId="{CD609B17-0EEC-4881-B58E-32A5A922EC40}" dt="2026-05-18T10:14:39.247" v="1716" actId="1076"/>
          <ac:spMkLst>
            <pc:docMk/>
            <pc:sldMk cId="2253467789" sldId="3358"/>
            <ac:spMk id="4" creationId="{7E17BEB5-172F-9755-6583-9194232C702E}"/>
          </ac:spMkLst>
        </pc:spChg>
      </pc:sldChg>
      <pc:sldChg chg="modSp mod">
        <pc:chgData name="Jolanta Żyśko" userId="4381f832-b5c7-4656-b45d-0977651080ea" providerId="ADAL" clId="{CD609B17-0EEC-4881-B58E-32A5A922EC40}" dt="2026-05-13T21:25:34.040" v="1288" actId="113"/>
        <pc:sldMkLst>
          <pc:docMk/>
          <pc:sldMk cId="2735723846" sldId="3359"/>
        </pc:sldMkLst>
        <pc:spChg chg="mod">
          <ac:chgData name="Jolanta Żyśko" userId="4381f832-b5c7-4656-b45d-0977651080ea" providerId="ADAL" clId="{CD609B17-0EEC-4881-B58E-32A5A922EC40}" dt="2026-05-13T21:25:34.040" v="1288" actId="113"/>
          <ac:spMkLst>
            <pc:docMk/>
            <pc:sldMk cId="2735723846" sldId="3359"/>
            <ac:spMk id="3" creationId="{3E23E7BB-12E9-C0D2-A051-DB92B2956CC7}"/>
          </ac:spMkLst>
        </pc:spChg>
      </pc:sldChg>
      <pc:sldChg chg="addSp delSp modSp add mod ord">
        <pc:chgData name="Jolanta Żyśko" userId="4381f832-b5c7-4656-b45d-0977651080ea" providerId="ADAL" clId="{CD609B17-0EEC-4881-B58E-32A5A922EC40}" dt="2026-05-18T09:49:15.403" v="1601" actId="1076"/>
        <pc:sldMkLst>
          <pc:docMk/>
          <pc:sldMk cId="1957672233" sldId="2147483644"/>
        </pc:sldMkLst>
        <pc:spChg chg="mod">
          <ac:chgData name="Jolanta Żyśko" userId="4381f832-b5c7-4656-b45d-0977651080ea" providerId="ADAL" clId="{CD609B17-0EEC-4881-B58E-32A5A922EC40}" dt="2026-05-13T12:06:11.537" v="632" actId="20577"/>
          <ac:spMkLst>
            <pc:docMk/>
            <pc:sldMk cId="1957672233" sldId="2147483644"/>
            <ac:spMk id="2" creationId="{BE760237-B55A-6603-EA18-2D2881E7C292}"/>
          </ac:spMkLst>
        </pc:spChg>
        <pc:spChg chg="add del mod">
          <ac:chgData name="Jolanta Żyśko" userId="4381f832-b5c7-4656-b45d-0977651080ea" providerId="ADAL" clId="{CD609B17-0EEC-4881-B58E-32A5A922EC40}" dt="2026-05-18T09:48:28.130" v="1584" actId="478"/>
          <ac:spMkLst>
            <pc:docMk/>
            <pc:sldMk cId="1957672233" sldId="2147483644"/>
            <ac:spMk id="3" creationId="{BA3037C1-B980-A8EC-853B-1E1DF8CAAE24}"/>
          </ac:spMkLst>
        </pc:spChg>
        <pc:spChg chg="add mod">
          <ac:chgData name="Jolanta Żyśko" userId="4381f832-b5c7-4656-b45d-0977651080ea" providerId="ADAL" clId="{CD609B17-0EEC-4881-B58E-32A5A922EC40}" dt="2026-05-18T09:49:15.403" v="1601" actId="1076"/>
          <ac:spMkLst>
            <pc:docMk/>
            <pc:sldMk cId="1957672233" sldId="2147483644"/>
            <ac:spMk id="19" creationId="{9940BF97-F8C4-9965-C986-181A8EC161A1}"/>
          </ac:spMkLst>
        </pc:spChg>
      </pc:sldChg>
      <pc:sldChg chg="add">
        <pc:chgData name="Jolanta Żyśko" userId="4381f832-b5c7-4656-b45d-0977651080ea" providerId="ADAL" clId="{CD609B17-0EEC-4881-B58E-32A5A922EC40}" dt="2026-05-13T13:06:51.418" v="636"/>
        <pc:sldMkLst>
          <pc:docMk/>
          <pc:sldMk cId="4016832230" sldId="2147483645"/>
        </pc:sldMkLst>
      </pc:sldChg>
      <pc:sldChg chg="addSp modSp add mod">
        <pc:chgData name="Jolanta Żyśko" userId="4381f832-b5c7-4656-b45d-0977651080ea" providerId="ADAL" clId="{CD609B17-0EEC-4881-B58E-32A5A922EC40}" dt="2026-05-18T09:52:17.178" v="1617" actId="1076"/>
        <pc:sldMkLst>
          <pc:docMk/>
          <pc:sldMk cId="3493250924" sldId="2147483646"/>
        </pc:sldMkLst>
        <pc:picChg chg="add mod">
          <ac:chgData name="Jolanta Żyśko" userId="4381f832-b5c7-4656-b45d-0977651080ea" providerId="ADAL" clId="{CD609B17-0EEC-4881-B58E-32A5A922EC40}" dt="2026-05-18T09:52:17.178" v="1617" actId="1076"/>
          <ac:picMkLst>
            <pc:docMk/>
            <pc:sldMk cId="3493250924" sldId="2147483646"/>
            <ac:picMk id="22" creationId="{37AB5E8B-5A08-E611-E240-0081AA2A8313}"/>
          </ac:picMkLst>
        </pc:picChg>
      </pc:sldChg>
      <pc:sldChg chg="addSp modSp add">
        <pc:chgData name="Jolanta Żyśko" userId="4381f832-b5c7-4656-b45d-0977651080ea" providerId="ADAL" clId="{CD609B17-0EEC-4881-B58E-32A5A922EC40}" dt="2026-05-18T10:03:31.990" v="1618"/>
        <pc:sldMkLst>
          <pc:docMk/>
          <pc:sldMk cId="3332933750" sldId="2147483647"/>
        </pc:sldMkLst>
        <pc:spChg chg="add mod">
          <ac:chgData name="Jolanta Żyśko" userId="4381f832-b5c7-4656-b45d-0977651080ea" providerId="ADAL" clId="{CD609B17-0EEC-4881-B58E-32A5A922EC40}" dt="2026-05-18T10:03:31.990" v="1618"/>
          <ac:spMkLst>
            <pc:docMk/>
            <pc:sldMk cId="3332933750" sldId="2147483647"/>
            <ac:spMk id="6" creationId="{F3685BB5-42D3-CCFA-E09E-D4964A7835A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56EF4-5CD0-4EC0-92F6-9F0274738F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E671A9-340A-4C93-B6D7-A29D1DDA74A6}">
      <dgm:prSet phldrT="[Tekst]"/>
      <dgm:spPr>
        <a:xfrm>
          <a:off x="8803" y="1927645"/>
          <a:ext cx="5124541" cy="2049816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Analiza strategiczna</a:t>
          </a:r>
        </a:p>
      </dgm:t>
    </dgm:pt>
    <dgm:pt modelId="{E9F2F7A4-356B-46F0-A8D1-FCEB660ACC90}" type="parTrans" cxnId="{2FDF6ABE-57FA-4F98-8139-5CB6EA0F789A}">
      <dgm:prSet/>
      <dgm:spPr/>
      <dgm:t>
        <a:bodyPr/>
        <a:lstStyle/>
        <a:p>
          <a:endParaRPr lang="pl-PL"/>
        </a:p>
      </dgm:t>
    </dgm:pt>
    <dgm:pt modelId="{87846F67-A2C1-4EDB-92D8-1A809B4849BD}" type="sibTrans" cxnId="{2FDF6ABE-57FA-4F98-8139-5CB6EA0F789A}">
      <dgm:prSet/>
      <dgm:spPr/>
      <dgm:t>
        <a:bodyPr/>
        <a:lstStyle/>
        <a:p>
          <a:endParaRPr lang="pl-PL"/>
        </a:p>
      </dgm:t>
    </dgm:pt>
    <dgm:pt modelId="{831F8EA3-A135-4FC2-BF73-06846FB9BDF1}">
      <dgm:prSet phldrT="[Tekst]"/>
      <dgm:spPr>
        <a:xfrm>
          <a:off x="4620890" y="1927645"/>
          <a:ext cx="5124541" cy="2049816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Formułowanie strategii</a:t>
          </a:r>
        </a:p>
      </dgm:t>
    </dgm:pt>
    <dgm:pt modelId="{7B2C1BCC-7591-4424-A294-DAC86E9C8342}" type="parTrans" cxnId="{25D70278-5196-4A52-BCA9-CFE20EC8220D}">
      <dgm:prSet/>
      <dgm:spPr/>
      <dgm:t>
        <a:bodyPr/>
        <a:lstStyle/>
        <a:p>
          <a:endParaRPr lang="pl-PL"/>
        </a:p>
      </dgm:t>
    </dgm:pt>
    <dgm:pt modelId="{79BC9921-A9E3-494F-BD19-2DA5C5512114}" type="sibTrans" cxnId="{25D70278-5196-4A52-BCA9-CFE20EC8220D}">
      <dgm:prSet/>
      <dgm:spPr/>
      <dgm:t>
        <a:bodyPr/>
        <a:lstStyle/>
        <a:p>
          <a:endParaRPr lang="pl-PL"/>
        </a:p>
      </dgm:t>
    </dgm:pt>
    <dgm:pt modelId="{88C2FF49-C826-4D1C-984C-A305CBB4F5A6}">
      <dgm:prSet phldrT="[Tekst]"/>
      <dgm:spPr>
        <a:xfrm>
          <a:off x="9232977" y="1927645"/>
          <a:ext cx="5124541" cy="2049816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Wdrażanie strategii</a:t>
          </a:r>
        </a:p>
      </dgm:t>
    </dgm:pt>
    <dgm:pt modelId="{A964AD75-61C1-4E09-B0C5-A153AEA339C5}" type="parTrans" cxnId="{9BC37311-6047-424F-AB97-9DA978EC3BF9}">
      <dgm:prSet/>
      <dgm:spPr/>
      <dgm:t>
        <a:bodyPr/>
        <a:lstStyle/>
        <a:p>
          <a:endParaRPr lang="pl-PL"/>
        </a:p>
      </dgm:t>
    </dgm:pt>
    <dgm:pt modelId="{2388EC14-F64B-4EFE-BA2A-E1FBF1FDFACA}" type="sibTrans" cxnId="{9BC37311-6047-424F-AB97-9DA978EC3BF9}">
      <dgm:prSet/>
      <dgm:spPr/>
      <dgm:t>
        <a:bodyPr/>
        <a:lstStyle/>
        <a:p>
          <a:endParaRPr lang="pl-PL"/>
        </a:p>
      </dgm:t>
    </dgm:pt>
    <dgm:pt modelId="{581B9748-79F6-4110-A9DD-1311B70B4AF4}">
      <dgm:prSet/>
      <dgm:spPr>
        <a:xfrm>
          <a:off x="13845064" y="1927645"/>
          <a:ext cx="5124541" cy="2049816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Kontrola strategii</a:t>
          </a:r>
        </a:p>
      </dgm:t>
    </dgm:pt>
    <dgm:pt modelId="{8C96D838-BDAF-4B4A-BB54-255CF58D17DC}" type="parTrans" cxnId="{1A691D22-1095-4721-B8C2-881B802EF22C}">
      <dgm:prSet/>
      <dgm:spPr/>
      <dgm:t>
        <a:bodyPr/>
        <a:lstStyle/>
        <a:p>
          <a:endParaRPr lang="pl-PL"/>
        </a:p>
      </dgm:t>
    </dgm:pt>
    <dgm:pt modelId="{4A6DBE75-2935-4417-BA02-27BA9A1207D2}" type="sibTrans" cxnId="{1A691D22-1095-4721-B8C2-881B802EF22C}">
      <dgm:prSet/>
      <dgm:spPr/>
      <dgm:t>
        <a:bodyPr/>
        <a:lstStyle/>
        <a:p>
          <a:endParaRPr lang="pl-PL"/>
        </a:p>
      </dgm:t>
    </dgm:pt>
    <dgm:pt modelId="{2291E73D-E362-44E1-8D5C-063D0C9DEAA3}" type="pres">
      <dgm:prSet presAssocID="{76256EF4-5CD0-4EC0-92F6-9F0274738FDA}" presName="Name0" presStyleCnt="0">
        <dgm:presLayoutVars>
          <dgm:dir/>
          <dgm:animLvl val="lvl"/>
          <dgm:resizeHandles val="exact"/>
        </dgm:presLayoutVars>
      </dgm:prSet>
      <dgm:spPr/>
    </dgm:pt>
    <dgm:pt modelId="{832DBE33-6ED8-4943-AF3B-AE8759D81436}" type="pres">
      <dgm:prSet presAssocID="{9EE671A9-340A-4C93-B6D7-A29D1DDA74A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F13FB9-F807-45AF-8862-D43000FFC496}" type="pres">
      <dgm:prSet presAssocID="{87846F67-A2C1-4EDB-92D8-1A809B4849BD}" presName="parTxOnlySpace" presStyleCnt="0"/>
      <dgm:spPr/>
    </dgm:pt>
    <dgm:pt modelId="{9FE61215-DB6C-4132-A3B8-C2A360DD570A}" type="pres">
      <dgm:prSet presAssocID="{831F8EA3-A135-4FC2-BF73-06846FB9BDF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EBF3BA-B665-4746-A883-32AA750578BF}" type="pres">
      <dgm:prSet presAssocID="{79BC9921-A9E3-494F-BD19-2DA5C5512114}" presName="parTxOnlySpace" presStyleCnt="0"/>
      <dgm:spPr/>
    </dgm:pt>
    <dgm:pt modelId="{42451400-2423-4389-A617-C12C99BB0E94}" type="pres">
      <dgm:prSet presAssocID="{88C2FF49-C826-4D1C-984C-A305CBB4F5A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74574F-9EAE-4C69-AC25-B28DDFB90E22}" type="pres">
      <dgm:prSet presAssocID="{2388EC14-F64B-4EFE-BA2A-E1FBF1FDFACA}" presName="parTxOnlySpace" presStyleCnt="0"/>
      <dgm:spPr/>
    </dgm:pt>
    <dgm:pt modelId="{5803F673-66ED-4453-A97F-17D3DE311C1D}" type="pres">
      <dgm:prSet presAssocID="{581B9748-79F6-4110-A9DD-1311B70B4AF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CF26711-7FDE-4594-8DBD-2953FC915037}" type="presOf" srcId="{88C2FF49-C826-4D1C-984C-A305CBB4F5A6}" destId="{42451400-2423-4389-A617-C12C99BB0E94}" srcOrd="0" destOrd="0" presId="urn:microsoft.com/office/officeart/2005/8/layout/chevron1"/>
    <dgm:cxn modelId="{9BC37311-6047-424F-AB97-9DA978EC3BF9}" srcId="{76256EF4-5CD0-4EC0-92F6-9F0274738FDA}" destId="{88C2FF49-C826-4D1C-984C-A305CBB4F5A6}" srcOrd="2" destOrd="0" parTransId="{A964AD75-61C1-4E09-B0C5-A153AEA339C5}" sibTransId="{2388EC14-F64B-4EFE-BA2A-E1FBF1FDFACA}"/>
    <dgm:cxn modelId="{1A691D22-1095-4721-B8C2-881B802EF22C}" srcId="{76256EF4-5CD0-4EC0-92F6-9F0274738FDA}" destId="{581B9748-79F6-4110-A9DD-1311B70B4AF4}" srcOrd="3" destOrd="0" parTransId="{8C96D838-BDAF-4B4A-BB54-255CF58D17DC}" sibTransId="{4A6DBE75-2935-4417-BA02-27BA9A1207D2}"/>
    <dgm:cxn modelId="{7FDF0E28-6F44-4043-90C6-6DD1546D0428}" type="presOf" srcId="{581B9748-79F6-4110-A9DD-1311B70B4AF4}" destId="{5803F673-66ED-4453-A97F-17D3DE311C1D}" srcOrd="0" destOrd="0" presId="urn:microsoft.com/office/officeart/2005/8/layout/chevron1"/>
    <dgm:cxn modelId="{8C85C12A-8F7F-4845-B78D-73A0D7682012}" type="presOf" srcId="{9EE671A9-340A-4C93-B6D7-A29D1DDA74A6}" destId="{832DBE33-6ED8-4943-AF3B-AE8759D81436}" srcOrd="0" destOrd="0" presId="urn:microsoft.com/office/officeart/2005/8/layout/chevron1"/>
    <dgm:cxn modelId="{4CB6C277-FD5B-4836-A69D-4C5B553515EF}" type="presOf" srcId="{831F8EA3-A135-4FC2-BF73-06846FB9BDF1}" destId="{9FE61215-DB6C-4132-A3B8-C2A360DD570A}" srcOrd="0" destOrd="0" presId="urn:microsoft.com/office/officeart/2005/8/layout/chevron1"/>
    <dgm:cxn modelId="{25D70278-5196-4A52-BCA9-CFE20EC8220D}" srcId="{76256EF4-5CD0-4EC0-92F6-9F0274738FDA}" destId="{831F8EA3-A135-4FC2-BF73-06846FB9BDF1}" srcOrd="1" destOrd="0" parTransId="{7B2C1BCC-7591-4424-A294-DAC86E9C8342}" sibTransId="{79BC9921-A9E3-494F-BD19-2DA5C5512114}"/>
    <dgm:cxn modelId="{2FDF6ABE-57FA-4F98-8139-5CB6EA0F789A}" srcId="{76256EF4-5CD0-4EC0-92F6-9F0274738FDA}" destId="{9EE671A9-340A-4C93-B6D7-A29D1DDA74A6}" srcOrd="0" destOrd="0" parTransId="{E9F2F7A4-356B-46F0-A8D1-FCEB660ACC90}" sibTransId="{87846F67-A2C1-4EDB-92D8-1A809B4849BD}"/>
    <dgm:cxn modelId="{758C92EB-D0BE-4E63-B1D1-955E0EBBC953}" type="presOf" srcId="{76256EF4-5CD0-4EC0-92F6-9F0274738FDA}" destId="{2291E73D-E362-44E1-8D5C-063D0C9DEAA3}" srcOrd="0" destOrd="0" presId="urn:microsoft.com/office/officeart/2005/8/layout/chevron1"/>
    <dgm:cxn modelId="{099A86B0-B1D6-4A57-852B-2C44B8ECD029}" type="presParOf" srcId="{2291E73D-E362-44E1-8D5C-063D0C9DEAA3}" destId="{832DBE33-6ED8-4943-AF3B-AE8759D81436}" srcOrd="0" destOrd="0" presId="urn:microsoft.com/office/officeart/2005/8/layout/chevron1"/>
    <dgm:cxn modelId="{24ADFC00-ACBE-4A87-BEF3-0CD02415266C}" type="presParOf" srcId="{2291E73D-E362-44E1-8D5C-063D0C9DEAA3}" destId="{DAF13FB9-F807-45AF-8862-D43000FFC496}" srcOrd="1" destOrd="0" presId="urn:microsoft.com/office/officeart/2005/8/layout/chevron1"/>
    <dgm:cxn modelId="{ED6197D3-2DDE-4530-B422-AF229734E05B}" type="presParOf" srcId="{2291E73D-E362-44E1-8D5C-063D0C9DEAA3}" destId="{9FE61215-DB6C-4132-A3B8-C2A360DD570A}" srcOrd="2" destOrd="0" presId="urn:microsoft.com/office/officeart/2005/8/layout/chevron1"/>
    <dgm:cxn modelId="{5DDD9B5A-712B-4517-9715-43F0883F6132}" type="presParOf" srcId="{2291E73D-E362-44E1-8D5C-063D0C9DEAA3}" destId="{61EBF3BA-B665-4746-A883-32AA750578BF}" srcOrd="3" destOrd="0" presId="urn:microsoft.com/office/officeart/2005/8/layout/chevron1"/>
    <dgm:cxn modelId="{201F0C2D-3C87-4919-B741-D0219D6E0F60}" type="presParOf" srcId="{2291E73D-E362-44E1-8D5C-063D0C9DEAA3}" destId="{42451400-2423-4389-A617-C12C99BB0E94}" srcOrd="4" destOrd="0" presId="urn:microsoft.com/office/officeart/2005/8/layout/chevron1"/>
    <dgm:cxn modelId="{6D9038B5-CF90-4BF2-92CD-87BA65BD0D5F}" type="presParOf" srcId="{2291E73D-E362-44E1-8D5C-063D0C9DEAA3}" destId="{2874574F-9EAE-4C69-AC25-B28DDFB90E22}" srcOrd="5" destOrd="0" presId="urn:microsoft.com/office/officeart/2005/8/layout/chevron1"/>
    <dgm:cxn modelId="{EC16E295-0B0C-4F89-88F2-C87B14D3CBFA}" type="presParOf" srcId="{2291E73D-E362-44E1-8D5C-063D0C9DEAA3}" destId="{5803F673-66ED-4453-A97F-17D3DE311C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BE33-6ED8-4943-AF3B-AE8759D81436}">
      <dsp:nvSpPr>
        <dsp:cNvPr id="0" name=""/>
        <dsp:cNvSpPr/>
      </dsp:nvSpPr>
      <dsp:spPr>
        <a:xfrm>
          <a:off x="5465" y="466891"/>
          <a:ext cx="3181724" cy="1272689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Analiza strategiczna</a:t>
          </a:r>
        </a:p>
      </dsp:txBody>
      <dsp:txXfrm>
        <a:off x="641810" y="466891"/>
        <a:ext cx="1909035" cy="1272689"/>
      </dsp:txXfrm>
    </dsp:sp>
    <dsp:sp modelId="{9FE61215-DB6C-4132-A3B8-C2A360DD570A}">
      <dsp:nvSpPr>
        <dsp:cNvPr id="0" name=""/>
        <dsp:cNvSpPr/>
      </dsp:nvSpPr>
      <dsp:spPr>
        <a:xfrm>
          <a:off x="2869017" y="466891"/>
          <a:ext cx="3181724" cy="1272689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Formułowanie strategii</a:t>
          </a:r>
        </a:p>
      </dsp:txBody>
      <dsp:txXfrm>
        <a:off x="3505362" y="466891"/>
        <a:ext cx="1909035" cy="1272689"/>
      </dsp:txXfrm>
    </dsp:sp>
    <dsp:sp modelId="{42451400-2423-4389-A617-C12C99BB0E94}">
      <dsp:nvSpPr>
        <dsp:cNvPr id="0" name=""/>
        <dsp:cNvSpPr/>
      </dsp:nvSpPr>
      <dsp:spPr>
        <a:xfrm>
          <a:off x="5732569" y="466891"/>
          <a:ext cx="3181724" cy="1272689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Wdrażanie strategii</a:t>
          </a:r>
        </a:p>
      </dsp:txBody>
      <dsp:txXfrm>
        <a:off x="6368914" y="466891"/>
        <a:ext cx="1909035" cy="1272689"/>
      </dsp:txXfrm>
    </dsp:sp>
    <dsp:sp modelId="{5803F673-66ED-4453-A97F-17D3DE311C1D}">
      <dsp:nvSpPr>
        <dsp:cNvPr id="0" name=""/>
        <dsp:cNvSpPr/>
      </dsp:nvSpPr>
      <dsp:spPr>
        <a:xfrm>
          <a:off x="8596121" y="466891"/>
          <a:ext cx="3181724" cy="1272689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Kontrola strategii</a:t>
          </a:r>
        </a:p>
      </dsp:txBody>
      <dsp:txXfrm>
        <a:off x="9232466" y="466891"/>
        <a:ext cx="1909035" cy="1272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625D-A1F5-40EA-8499-DC4C7764F46D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560D0-D9AE-44AE-B990-B46AEBE65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90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560D0-D9AE-44AE-B990-B46AEBE657F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94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9FD94-A9EC-D0D9-BF6F-7424791F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CDD298B-ED37-82A8-FA1B-9006146FC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010155E-AC07-94D9-724D-156D0CB5E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287484-DF0D-7889-FABD-82FEB22F8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9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0BFDE-E787-657F-0755-F63B4E1DC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D99344F-27D7-074B-957D-B09573A13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B91090A-9E56-FEEF-85D4-A667A1450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3A41AE-CF84-AF6E-F63A-6AB3F934E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12A3-E821-5240-CD6B-E6596690C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81762B-FD20-539C-FDDF-E604D80F9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B1EE2B9-85F1-46DA-587D-2856255E0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361019-C767-1217-A93E-B88F14C0D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687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4B10-DC72-E25D-6B19-11C720AF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155AA8F-8FA4-A7D9-901F-1BFA0BDE7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D9767E4-9491-06BA-A12E-8DFFDFF49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471B4B-93C9-29B9-DB60-894FCE706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6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34D2-2D48-2421-29D1-6E314528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C33ECF3-825B-7800-F5FC-CBA89F56C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21811E-D2DB-3D7A-655A-B9A94C4D2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944FD1-C116-C4E4-DD0C-EA2DAE037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7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FF2D3-2EE4-9DF5-B9D1-5A519A932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DE63E0B-A757-F197-FF51-53BC3439F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0788AA6-4DC2-B5E4-A19D-8F452EDCB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ED8BE1-FCF3-E08C-A20F-653127A56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560D0-D9AE-44AE-B990-B46AEBE657F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20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C802-CC0A-D982-077A-A6306993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578A4-F7AD-D2E4-739D-535728812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2970F-0C34-0147-9142-A643B6EC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D4DF2-BFC7-2FAC-3B4B-1E763C59E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D3E09-8E89-495F-A858-B1A5E41AC3D8}" type="slidenum">
              <a:rPr kumimoji="0" lang="pl-PL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1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BC41F-D5FA-554E-B21A-8CB6C96C198D}" type="slidenum">
              <a:rPr kumimoji="0" lang="pl-PL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9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560D0-D9AE-44AE-B990-B46AEBE657F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00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D7B66-56FD-4318-6036-83E34688B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3978FE-56B9-1D99-BAF3-639307442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F0026FB-83B1-C1DD-32F7-E4BF24258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F84161-D7EE-1C17-160A-F42DED1AC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1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04FF2-2D29-9D10-837E-F8C46BEF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498F703-35C2-7D73-1A18-812CA0CBD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FEF8734-785D-28F6-E4A3-6CAB8290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EA006B-1AC0-0A86-6E88-4FB96F3B1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55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C376B-9D6C-7815-A6D4-37C07540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EAEDA82-8F32-7894-1557-16085EAE9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2AEBFF-2B75-4E5D-D60F-FEC952A56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380859-6EC0-55D9-DE52-B1058289E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7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ACB01-E891-851E-7472-DBF8F944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DDB5FF-59DB-8537-E30B-396E545E4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98E879F-CCF3-4EC0-9BDF-0FE4FBCDD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639911-44F2-C3DA-8D37-F43D33D0F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60D0-D9AE-44AE-B990-B46AEBE65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03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hyperlink" Target="http://www.sgtir.edu.pl/" TargetMode="External"/><Relationship Id="rId4" Type="http://schemas.openxmlformats.org/officeDocument/2006/relationships/hyperlink" Target="http://www.vistula.edu.pl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hospitality.edu.pl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B1B55-338A-1FDF-FE4A-37DB5DA72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3FFA9F-911A-F13A-A2BD-EFA5EF5FC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B63E52-92B2-7810-862C-7D12C357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E5F176-2495-D9EC-C4EB-E5AF4410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2FE359-AB9C-4009-017E-021CED1F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73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505D4-8702-B39A-F58E-19E8B8E6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44A512-44BB-1349-F5F4-4E169854F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76FAB1-E7CC-848D-7E7C-E166DFC8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744381-CC81-6A78-DBF4-39F5F3C7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D690E-F208-EC63-C62F-FA915168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5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20372E0-16ED-5755-020C-B44039353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CB90A9E-5489-C7EB-CF53-D19F68404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ABE107-6C0A-7C8F-773B-B2A5F089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A8D661-F189-B7FF-F8E1-7EDA86AD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64F7D6-D0E4-D976-5DAD-8B29933A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37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48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2BFB536-2E7B-A7EA-9711-C26886939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734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FB536-2E7B-A7EA-9711-C26886939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id="{D430CFF0-C430-C6FF-99C9-B53AB301943E}"/>
              </a:ext>
            </a:extLst>
          </p:cNvPr>
          <p:cNvSpPr/>
          <p:nvPr userDrawn="1"/>
        </p:nvSpPr>
        <p:spPr>
          <a:xfrm>
            <a:off x="0" y="644818"/>
            <a:ext cx="12192000" cy="4779821"/>
          </a:xfrm>
          <a:custGeom>
            <a:avLst/>
            <a:gdLst/>
            <a:ahLst/>
            <a:cxnLst/>
            <a:rect l="l" t="t" r="r" b="b"/>
            <a:pathLst>
              <a:path w="2235200" h="876300">
                <a:moveTo>
                  <a:pt x="795868" y="139700"/>
                </a:moveTo>
                <a:lnTo>
                  <a:pt x="490730" y="139700"/>
                </a:lnTo>
                <a:lnTo>
                  <a:pt x="636164" y="143509"/>
                </a:lnTo>
                <a:lnTo>
                  <a:pt x="732331" y="151129"/>
                </a:lnTo>
                <a:lnTo>
                  <a:pt x="827738" y="161290"/>
                </a:lnTo>
                <a:lnTo>
                  <a:pt x="875121" y="167640"/>
                </a:lnTo>
                <a:lnTo>
                  <a:pt x="922273" y="176529"/>
                </a:lnTo>
                <a:lnTo>
                  <a:pt x="969179" y="184150"/>
                </a:lnTo>
                <a:lnTo>
                  <a:pt x="1062199" y="204470"/>
                </a:lnTo>
                <a:lnTo>
                  <a:pt x="1154070" y="227329"/>
                </a:lnTo>
                <a:lnTo>
                  <a:pt x="1289481" y="269240"/>
                </a:lnTo>
                <a:lnTo>
                  <a:pt x="1333924" y="284480"/>
                </a:lnTo>
                <a:lnTo>
                  <a:pt x="1377996" y="300990"/>
                </a:lnTo>
                <a:lnTo>
                  <a:pt x="1464974" y="336550"/>
                </a:lnTo>
                <a:lnTo>
                  <a:pt x="1507852" y="355600"/>
                </a:lnTo>
                <a:lnTo>
                  <a:pt x="1592317" y="396240"/>
                </a:lnTo>
                <a:lnTo>
                  <a:pt x="1633877" y="417830"/>
                </a:lnTo>
                <a:lnTo>
                  <a:pt x="1715579" y="463550"/>
                </a:lnTo>
                <a:lnTo>
                  <a:pt x="1795302" y="511809"/>
                </a:lnTo>
                <a:lnTo>
                  <a:pt x="1834386" y="537210"/>
                </a:lnTo>
                <a:lnTo>
                  <a:pt x="1872934" y="563880"/>
                </a:lnTo>
                <a:lnTo>
                  <a:pt x="1910931" y="590550"/>
                </a:lnTo>
                <a:lnTo>
                  <a:pt x="1948363" y="618490"/>
                </a:lnTo>
                <a:lnTo>
                  <a:pt x="1985218" y="646430"/>
                </a:lnTo>
                <a:lnTo>
                  <a:pt x="2021480" y="675640"/>
                </a:lnTo>
                <a:lnTo>
                  <a:pt x="2057137" y="706120"/>
                </a:lnTo>
                <a:lnTo>
                  <a:pt x="2092173" y="736600"/>
                </a:lnTo>
                <a:lnTo>
                  <a:pt x="2126577" y="768350"/>
                </a:lnTo>
                <a:lnTo>
                  <a:pt x="2160332" y="800100"/>
                </a:lnTo>
                <a:lnTo>
                  <a:pt x="2193426" y="833119"/>
                </a:lnTo>
                <a:lnTo>
                  <a:pt x="2225845" y="867410"/>
                </a:lnTo>
                <a:lnTo>
                  <a:pt x="2234907" y="876300"/>
                </a:lnTo>
                <a:lnTo>
                  <a:pt x="2234907" y="812800"/>
                </a:lnTo>
                <a:lnTo>
                  <a:pt x="2222079" y="798830"/>
                </a:lnTo>
                <a:lnTo>
                  <a:pt x="2188055" y="767080"/>
                </a:lnTo>
                <a:lnTo>
                  <a:pt x="2153380" y="735330"/>
                </a:lnTo>
                <a:lnTo>
                  <a:pt x="2118068" y="703580"/>
                </a:lnTo>
                <a:lnTo>
                  <a:pt x="2082134" y="673100"/>
                </a:lnTo>
                <a:lnTo>
                  <a:pt x="2045590" y="643890"/>
                </a:lnTo>
                <a:lnTo>
                  <a:pt x="2008452" y="614680"/>
                </a:lnTo>
                <a:lnTo>
                  <a:pt x="1970733" y="586740"/>
                </a:lnTo>
                <a:lnTo>
                  <a:pt x="1932447" y="558800"/>
                </a:lnTo>
                <a:lnTo>
                  <a:pt x="1893608" y="532130"/>
                </a:lnTo>
                <a:lnTo>
                  <a:pt x="1814328" y="481330"/>
                </a:lnTo>
                <a:lnTo>
                  <a:pt x="1773914" y="457200"/>
                </a:lnTo>
                <a:lnTo>
                  <a:pt x="1691611" y="411480"/>
                </a:lnTo>
                <a:lnTo>
                  <a:pt x="1607432" y="368300"/>
                </a:lnTo>
                <a:lnTo>
                  <a:pt x="1564674" y="347980"/>
                </a:lnTo>
                <a:lnTo>
                  <a:pt x="1477893" y="309880"/>
                </a:lnTo>
                <a:lnTo>
                  <a:pt x="1433896" y="292100"/>
                </a:lnTo>
                <a:lnTo>
                  <a:pt x="1389515" y="275590"/>
                </a:lnTo>
                <a:lnTo>
                  <a:pt x="1299655" y="245109"/>
                </a:lnTo>
                <a:lnTo>
                  <a:pt x="1208423" y="217170"/>
                </a:lnTo>
                <a:lnTo>
                  <a:pt x="1162327" y="204470"/>
                </a:lnTo>
                <a:lnTo>
                  <a:pt x="1115931" y="193040"/>
                </a:lnTo>
                <a:lnTo>
                  <a:pt x="1022293" y="172720"/>
                </a:lnTo>
                <a:lnTo>
                  <a:pt x="975078" y="163829"/>
                </a:lnTo>
                <a:lnTo>
                  <a:pt x="927619" y="156209"/>
                </a:lnTo>
                <a:lnTo>
                  <a:pt x="832021" y="143509"/>
                </a:lnTo>
                <a:lnTo>
                  <a:pt x="795868" y="139700"/>
                </a:lnTo>
                <a:close/>
              </a:path>
              <a:path w="2235200" h="876300">
                <a:moveTo>
                  <a:pt x="983386" y="83820"/>
                </a:moveTo>
                <a:lnTo>
                  <a:pt x="714742" y="83820"/>
                </a:lnTo>
                <a:lnTo>
                  <a:pt x="858678" y="91440"/>
                </a:lnTo>
                <a:lnTo>
                  <a:pt x="953891" y="101600"/>
                </a:lnTo>
                <a:lnTo>
                  <a:pt x="1048388" y="114300"/>
                </a:lnTo>
                <a:lnTo>
                  <a:pt x="1095335" y="121920"/>
                </a:lnTo>
                <a:lnTo>
                  <a:pt x="1142064" y="130809"/>
                </a:lnTo>
                <a:lnTo>
                  <a:pt x="1234816" y="151129"/>
                </a:lnTo>
                <a:lnTo>
                  <a:pt x="1326539" y="173990"/>
                </a:lnTo>
                <a:lnTo>
                  <a:pt x="1371983" y="186690"/>
                </a:lnTo>
                <a:lnTo>
                  <a:pt x="1417130" y="200659"/>
                </a:lnTo>
                <a:lnTo>
                  <a:pt x="1506486" y="231140"/>
                </a:lnTo>
                <a:lnTo>
                  <a:pt x="1594501" y="264159"/>
                </a:lnTo>
                <a:lnTo>
                  <a:pt x="1637974" y="281940"/>
                </a:lnTo>
                <a:lnTo>
                  <a:pt x="1723784" y="320040"/>
                </a:lnTo>
                <a:lnTo>
                  <a:pt x="1766096" y="340359"/>
                </a:lnTo>
                <a:lnTo>
                  <a:pt x="1849467" y="383540"/>
                </a:lnTo>
                <a:lnTo>
                  <a:pt x="1890501" y="406400"/>
                </a:lnTo>
                <a:lnTo>
                  <a:pt x="1931083" y="430530"/>
                </a:lnTo>
                <a:lnTo>
                  <a:pt x="2010839" y="478790"/>
                </a:lnTo>
                <a:lnTo>
                  <a:pt x="2049987" y="505459"/>
                </a:lnTo>
                <a:lnTo>
                  <a:pt x="2088632" y="530860"/>
                </a:lnTo>
                <a:lnTo>
                  <a:pt x="2126759" y="558800"/>
                </a:lnTo>
                <a:lnTo>
                  <a:pt x="2164357" y="586740"/>
                </a:lnTo>
                <a:lnTo>
                  <a:pt x="2234907" y="642620"/>
                </a:lnTo>
                <a:lnTo>
                  <a:pt x="2234907" y="588010"/>
                </a:lnTo>
                <a:lnTo>
                  <a:pt x="2189808" y="553720"/>
                </a:lnTo>
                <a:lnTo>
                  <a:pt x="2151348" y="525780"/>
                </a:lnTo>
                <a:lnTo>
                  <a:pt x="2072882" y="472440"/>
                </a:lnTo>
                <a:lnTo>
                  <a:pt x="2032902" y="447040"/>
                </a:lnTo>
                <a:lnTo>
                  <a:pt x="1951515" y="398780"/>
                </a:lnTo>
                <a:lnTo>
                  <a:pt x="1868312" y="353059"/>
                </a:lnTo>
                <a:lnTo>
                  <a:pt x="1826063" y="331470"/>
                </a:lnTo>
                <a:lnTo>
                  <a:pt x="1740332" y="290830"/>
                </a:lnTo>
                <a:lnTo>
                  <a:pt x="1696878" y="271780"/>
                </a:lnTo>
                <a:lnTo>
                  <a:pt x="1608856" y="236220"/>
                </a:lnTo>
                <a:lnTo>
                  <a:pt x="1564315" y="219709"/>
                </a:lnTo>
                <a:lnTo>
                  <a:pt x="1474238" y="189229"/>
                </a:lnTo>
                <a:lnTo>
                  <a:pt x="1428729" y="175259"/>
                </a:lnTo>
                <a:lnTo>
                  <a:pt x="1336833" y="149859"/>
                </a:lnTo>
                <a:lnTo>
                  <a:pt x="1243856" y="127000"/>
                </a:lnTo>
                <a:lnTo>
                  <a:pt x="1196994" y="116840"/>
                </a:lnTo>
                <a:lnTo>
                  <a:pt x="1149902" y="107950"/>
                </a:lnTo>
                <a:lnTo>
                  <a:pt x="1055077" y="92709"/>
                </a:lnTo>
                <a:lnTo>
                  <a:pt x="1007370" y="86359"/>
                </a:lnTo>
                <a:lnTo>
                  <a:pt x="983386" y="83820"/>
                </a:lnTo>
                <a:close/>
              </a:path>
              <a:path w="2235200" h="876300">
                <a:moveTo>
                  <a:pt x="1155754" y="19050"/>
                </a:moveTo>
                <a:lnTo>
                  <a:pt x="842151" y="19050"/>
                </a:lnTo>
                <a:lnTo>
                  <a:pt x="938284" y="21590"/>
                </a:lnTo>
                <a:lnTo>
                  <a:pt x="1081638" y="33019"/>
                </a:lnTo>
                <a:lnTo>
                  <a:pt x="1129148" y="39369"/>
                </a:lnTo>
                <a:lnTo>
                  <a:pt x="1176501" y="44450"/>
                </a:lnTo>
                <a:lnTo>
                  <a:pt x="1270686" y="59690"/>
                </a:lnTo>
                <a:lnTo>
                  <a:pt x="1317494" y="68579"/>
                </a:lnTo>
                <a:lnTo>
                  <a:pt x="1410478" y="88900"/>
                </a:lnTo>
                <a:lnTo>
                  <a:pt x="1456630" y="100329"/>
                </a:lnTo>
                <a:lnTo>
                  <a:pt x="1548194" y="125729"/>
                </a:lnTo>
                <a:lnTo>
                  <a:pt x="1638688" y="153670"/>
                </a:lnTo>
                <a:lnTo>
                  <a:pt x="1683504" y="168909"/>
                </a:lnTo>
                <a:lnTo>
                  <a:pt x="1772213" y="201929"/>
                </a:lnTo>
                <a:lnTo>
                  <a:pt x="1816080" y="219709"/>
                </a:lnTo>
                <a:lnTo>
                  <a:pt x="1902782" y="257809"/>
                </a:lnTo>
                <a:lnTo>
                  <a:pt x="1988025" y="298450"/>
                </a:lnTo>
                <a:lnTo>
                  <a:pt x="2030068" y="320040"/>
                </a:lnTo>
                <a:lnTo>
                  <a:pt x="2112939" y="365759"/>
                </a:lnTo>
                <a:lnTo>
                  <a:pt x="2194105" y="414020"/>
                </a:lnTo>
                <a:lnTo>
                  <a:pt x="2234019" y="439420"/>
                </a:lnTo>
                <a:lnTo>
                  <a:pt x="2234907" y="440690"/>
                </a:lnTo>
                <a:lnTo>
                  <a:pt x="2234907" y="392430"/>
                </a:lnTo>
                <a:lnTo>
                  <a:pt x="2177144" y="356870"/>
                </a:lnTo>
                <a:lnTo>
                  <a:pt x="2093503" y="311150"/>
                </a:lnTo>
                <a:lnTo>
                  <a:pt x="2008247" y="267970"/>
                </a:lnTo>
                <a:lnTo>
                  <a:pt x="1921475" y="227329"/>
                </a:lnTo>
                <a:lnTo>
                  <a:pt x="1877551" y="208279"/>
                </a:lnTo>
                <a:lnTo>
                  <a:pt x="1788690" y="172720"/>
                </a:lnTo>
                <a:lnTo>
                  <a:pt x="1743776" y="156209"/>
                </a:lnTo>
                <a:lnTo>
                  <a:pt x="1653046" y="125729"/>
                </a:lnTo>
                <a:lnTo>
                  <a:pt x="1607255" y="111759"/>
                </a:lnTo>
                <a:lnTo>
                  <a:pt x="1514879" y="86359"/>
                </a:lnTo>
                <a:lnTo>
                  <a:pt x="1421529" y="63500"/>
                </a:lnTo>
                <a:lnTo>
                  <a:pt x="1374519" y="53340"/>
                </a:lnTo>
                <a:lnTo>
                  <a:pt x="1327303" y="44450"/>
                </a:lnTo>
                <a:lnTo>
                  <a:pt x="1232300" y="29209"/>
                </a:lnTo>
                <a:lnTo>
                  <a:pt x="1155754" y="19050"/>
                </a:lnTo>
                <a:close/>
              </a:path>
              <a:path w="2235200" h="876300">
                <a:moveTo>
                  <a:pt x="589723" y="127000"/>
                </a:moveTo>
                <a:lnTo>
                  <a:pt x="491776" y="127000"/>
                </a:lnTo>
                <a:lnTo>
                  <a:pt x="442639" y="128270"/>
                </a:lnTo>
                <a:lnTo>
                  <a:pt x="393410" y="130809"/>
                </a:lnTo>
                <a:lnTo>
                  <a:pt x="294737" y="138429"/>
                </a:lnTo>
                <a:lnTo>
                  <a:pt x="195868" y="151129"/>
                </a:lnTo>
                <a:lnTo>
                  <a:pt x="96916" y="166370"/>
                </a:lnTo>
                <a:lnTo>
                  <a:pt x="0" y="186690"/>
                </a:lnTo>
                <a:lnTo>
                  <a:pt x="0" y="193040"/>
                </a:lnTo>
                <a:lnTo>
                  <a:pt x="196" y="193040"/>
                </a:lnTo>
                <a:lnTo>
                  <a:pt x="49398" y="182879"/>
                </a:lnTo>
                <a:lnTo>
                  <a:pt x="98604" y="173990"/>
                </a:lnTo>
                <a:lnTo>
                  <a:pt x="147800" y="166370"/>
                </a:lnTo>
                <a:lnTo>
                  <a:pt x="246107" y="153670"/>
                </a:lnTo>
                <a:lnTo>
                  <a:pt x="393146" y="142240"/>
                </a:lnTo>
                <a:lnTo>
                  <a:pt x="490730" y="139700"/>
                </a:lnTo>
                <a:lnTo>
                  <a:pt x="795868" y="139700"/>
                </a:lnTo>
                <a:lnTo>
                  <a:pt x="735613" y="133350"/>
                </a:lnTo>
                <a:lnTo>
                  <a:pt x="638505" y="128270"/>
                </a:lnTo>
                <a:lnTo>
                  <a:pt x="589723" y="127000"/>
                </a:lnTo>
                <a:close/>
              </a:path>
              <a:path w="2235200" h="876300">
                <a:moveTo>
                  <a:pt x="717841" y="67309"/>
                </a:moveTo>
                <a:lnTo>
                  <a:pt x="669160" y="67309"/>
                </a:lnTo>
                <a:lnTo>
                  <a:pt x="571552" y="69850"/>
                </a:lnTo>
                <a:lnTo>
                  <a:pt x="522651" y="73659"/>
                </a:lnTo>
                <a:lnTo>
                  <a:pt x="473702" y="76200"/>
                </a:lnTo>
                <a:lnTo>
                  <a:pt x="375716" y="86359"/>
                </a:lnTo>
                <a:lnTo>
                  <a:pt x="326704" y="93979"/>
                </a:lnTo>
                <a:lnTo>
                  <a:pt x="277697" y="100329"/>
                </a:lnTo>
                <a:lnTo>
                  <a:pt x="179752" y="118109"/>
                </a:lnTo>
                <a:lnTo>
                  <a:pt x="33200" y="152400"/>
                </a:lnTo>
                <a:lnTo>
                  <a:pt x="0" y="161290"/>
                </a:lnTo>
                <a:lnTo>
                  <a:pt x="0" y="168909"/>
                </a:lnTo>
                <a:lnTo>
                  <a:pt x="35126" y="158750"/>
                </a:lnTo>
                <a:lnTo>
                  <a:pt x="83652" y="147320"/>
                </a:lnTo>
                <a:lnTo>
                  <a:pt x="180856" y="127000"/>
                </a:lnTo>
                <a:lnTo>
                  <a:pt x="326844" y="104140"/>
                </a:lnTo>
                <a:lnTo>
                  <a:pt x="424140" y="93979"/>
                </a:lnTo>
                <a:lnTo>
                  <a:pt x="521291" y="86359"/>
                </a:lnTo>
                <a:lnTo>
                  <a:pt x="618193" y="83820"/>
                </a:lnTo>
                <a:lnTo>
                  <a:pt x="983386" y="83820"/>
                </a:lnTo>
                <a:lnTo>
                  <a:pt x="911435" y="76200"/>
                </a:lnTo>
                <a:lnTo>
                  <a:pt x="863232" y="73659"/>
                </a:lnTo>
                <a:lnTo>
                  <a:pt x="814890" y="69850"/>
                </a:lnTo>
                <a:lnTo>
                  <a:pt x="717841" y="67309"/>
                </a:lnTo>
                <a:close/>
              </a:path>
              <a:path w="2235200" h="876300">
                <a:moveTo>
                  <a:pt x="846486" y="0"/>
                </a:moveTo>
                <a:lnTo>
                  <a:pt x="700294" y="3809"/>
                </a:lnTo>
                <a:lnTo>
                  <a:pt x="602642" y="11430"/>
                </a:lnTo>
                <a:lnTo>
                  <a:pt x="504951" y="21590"/>
                </a:lnTo>
                <a:lnTo>
                  <a:pt x="456122" y="27940"/>
                </a:lnTo>
                <a:lnTo>
                  <a:pt x="407321" y="35559"/>
                </a:lnTo>
                <a:lnTo>
                  <a:pt x="309850" y="53340"/>
                </a:lnTo>
                <a:lnTo>
                  <a:pt x="261204" y="63500"/>
                </a:lnTo>
                <a:lnTo>
                  <a:pt x="212636" y="74929"/>
                </a:lnTo>
                <a:lnTo>
                  <a:pt x="115779" y="100329"/>
                </a:lnTo>
                <a:lnTo>
                  <a:pt x="67514" y="114300"/>
                </a:lnTo>
                <a:lnTo>
                  <a:pt x="19376" y="129540"/>
                </a:lnTo>
                <a:lnTo>
                  <a:pt x="0" y="135890"/>
                </a:lnTo>
                <a:lnTo>
                  <a:pt x="0" y="142240"/>
                </a:lnTo>
                <a:lnTo>
                  <a:pt x="117161" y="107950"/>
                </a:lnTo>
                <a:lnTo>
                  <a:pt x="261698" y="73659"/>
                </a:lnTo>
                <a:lnTo>
                  <a:pt x="358387" y="55880"/>
                </a:lnTo>
                <a:lnTo>
                  <a:pt x="406795" y="48259"/>
                </a:lnTo>
                <a:lnTo>
                  <a:pt x="503675" y="35559"/>
                </a:lnTo>
                <a:lnTo>
                  <a:pt x="552122" y="30480"/>
                </a:lnTo>
                <a:lnTo>
                  <a:pt x="648973" y="22859"/>
                </a:lnTo>
                <a:lnTo>
                  <a:pt x="697351" y="20319"/>
                </a:lnTo>
                <a:lnTo>
                  <a:pt x="745682" y="19050"/>
                </a:lnTo>
                <a:lnTo>
                  <a:pt x="1155754" y="19050"/>
                </a:lnTo>
                <a:lnTo>
                  <a:pt x="1136618" y="16509"/>
                </a:lnTo>
                <a:lnTo>
                  <a:pt x="1088553" y="11430"/>
                </a:lnTo>
                <a:lnTo>
                  <a:pt x="1040356" y="7619"/>
                </a:lnTo>
                <a:lnTo>
                  <a:pt x="943613" y="2540"/>
                </a:lnTo>
                <a:lnTo>
                  <a:pt x="84648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9C1F22-F4C6-BC69-B62A-9D895CD54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000" y="4419600"/>
            <a:ext cx="5759450" cy="615553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895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2BFB536-2E7B-A7EA-9711-C26886939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4220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FB536-2E7B-A7EA-9711-C26886939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E276A42-5874-D83C-48DE-DAAE42B9C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195157F-39A0-23A3-96B4-5F518A686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00" y="3292769"/>
            <a:ext cx="5759450" cy="1584031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00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2BFB536-2E7B-A7EA-9711-C26886939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7264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FB536-2E7B-A7EA-9711-C26886939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46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D243F5D-8CFA-36A4-356A-D22D5EFF30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7812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243F5D-8CFA-36A4-356A-D22D5EFF3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7345F5-D716-C9A2-9B55-DBCF09A5E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550" y="450402"/>
            <a:ext cx="11520488" cy="443198"/>
          </a:xfrm>
        </p:spPr>
        <p:txBody>
          <a:bodyPr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C4C24B6-3329-F781-DFD6-9F498BBDF2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97038" y="6477000"/>
            <a:ext cx="2160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8655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362" y="208758"/>
            <a:ext cx="1975075" cy="223266"/>
          </a:xfrm>
          <a:prstGeom prst="rect">
            <a:avLst/>
          </a:prstGeom>
        </p:spPr>
        <p:txBody>
          <a:bodyPr lIns="0" tIns="0" rIns="0" bIns="0"/>
          <a:lstStyle>
            <a:lvl1pPr>
              <a:defRPr sz="1451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383" y="2241482"/>
            <a:ext cx="9797040" cy="195438"/>
          </a:xfrm>
        </p:spPr>
        <p:txBody>
          <a:bodyPr lIns="0" tIns="0" rIns="0" bIns="0"/>
          <a:lstStyle>
            <a:lvl1pPr>
              <a:defRPr sz="127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41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362" y="208758"/>
            <a:ext cx="1975075" cy="223266"/>
          </a:xfrm>
          <a:prstGeom prst="rect">
            <a:avLst/>
          </a:prstGeom>
        </p:spPr>
        <p:txBody>
          <a:bodyPr lIns="0" tIns="0" rIns="0" bIns="0"/>
          <a:lstStyle>
            <a:lvl1pPr>
              <a:defRPr sz="1451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32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2190552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D51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362" y="208758"/>
            <a:ext cx="1975075" cy="223266"/>
          </a:xfrm>
          <a:prstGeom prst="rect">
            <a:avLst/>
          </a:prstGeom>
        </p:spPr>
        <p:txBody>
          <a:bodyPr lIns="0" tIns="0" rIns="0" bIns="0"/>
          <a:lstStyle>
            <a:lvl1pPr>
              <a:defRPr sz="1451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11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2E7D5-878B-ED31-2063-F6420330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1CCB0F-391E-DDBB-0A3C-1F4F28FCD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264AEA-6BB7-F991-D8DF-78A99A8A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8CEDF7-83E2-FE11-14EB-E597E54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1FE463-1A7E-85AE-A2F0-F11B53AB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38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CA5A215-04F2-14BB-30D4-FADFA5B8DF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7031945"/>
              </p:ext>
            </p:ext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A5A215-04F2-14BB-30D4-FADFA5B8D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88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35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2C078-C717-424B-B9FE-6F011D02A9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6D121-094D-694C-ADF6-7B92DE81EA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C2895-D76A-AC4F-83DC-9A910ADB2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fld id="{5BD5DBDD-B399-7246-BD72-1C2F585031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46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1210383"/>
            <a:ext cx="3318527" cy="2247167"/>
          </a:xfrm>
          <a:prstGeom prst="rect">
            <a:avLst/>
          </a:prstGeom>
        </p:spPr>
        <p:txBody>
          <a:bodyPr/>
          <a:lstStyle>
            <a:lvl1pPr>
              <a:defRPr sz="3275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171958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1210383"/>
            <a:ext cx="4427591" cy="827888"/>
          </a:xfrm>
          <a:prstGeom prst="rect">
            <a:avLst/>
          </a:prstGeom>
        </p:spPr>
        <p:txBody>
          <a:bodyPr/>
          <a:lstStyle>
            <a:lvl1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6613" y="2037956"/>
            <a:ext cx="4427591" cy="1402597"/>
          </a:xfrm>
          <a:prstGeom prst="rect">
            <a:avLst/>
          </a:prstGeom>
        </p:spPr>
        <p:txBody>
          <a:bodyPr/>
          <a:lstStyle>
            <a:lvl1pPr>
              <a:defRPr sz="1092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4431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1193209"/>
            <a:ext cx="3943771" cy="919342"/>
          </a:xfrm>
          <a:prstGeom prst="rect">
            <a:avLst/>
          </a:prstGeom>
        </p:spPr>
        <p:txBody>
          <a:bodyPr/>
          <a:lstStyle>
            <a:lvl1pPr>
              <a:defRPr sz="2183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6613" y="2112552"/>
            <a:ext cx="4427591" cy="1402597"/>
          </a:xfrm>
          <a:prstGeom prst="rect">
            <a:avLst/>
          </a:prstGeom>
        </p:spPr>
        <p:txBody>
          <a:bodyPr/>
          <a:lstStyle>
            <a:lvl1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6507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2421740"/>
            <a:ext cx="3943771" cy="919158"/>
          </a:xfrm>
          <a:prstGeom prst="rect">
            <a:avLst/>
          </a:prstGeom>
        </p:spPr>
        <p:txBody>
          <a:bodyPr/>
          <a:lstStyle>
            <a:lvl1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6613" y="3341083"/>
            <a:ext cx="4427591" cy="1402597"/>
          </a:xfrm>
          <a:prstGeom prst="rect">
            <a:avLst/>
          </a:prstGeom>
        </p:spPr>
        <p:txBody>
          <a:bodyPr/>
          <a:lstStyle>
            <a:lvl1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16906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1210383"/>
            <a:ext cx="3642004" cy="827888"/>
          </a:xfrm>
          <a:prstGeom prst="rect">
            <a:avLst/>
          </a:prstGeom>
        </p:spPr>
        <p:txBody>
          <a:bodyPr/>
          <a:lstStyle>
            <a:lvl1pPr>
              <a:defRPr sz="2183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6613" y="2037956"/>
            <a:ext cx="3642004" cy="1402597"/>
          </a:xfrm>
          <a:prstGeom prst="rect">
            <a:avLst/>
          </a:prstGeom>
        </p:spPr>
        <p:txBody>
          <a:bodyPr/>
          <a:lstStyle>
            <a:lvl1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092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58701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6927799" y="1210382"/>
            <a:ext cx="3943771" cy="919342"/>
          </a:xfrm>
          <a:prstGeom prst="rect">
            <a:avLst/>
          </a:prstGeom>
        </p:spPr>
        <p:txBody>
          <a:bodyPr/>
          <a:lstStyle>
            <a:lvl1pPr>
              <a:defRPr sz="2183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6927799" y="2129726"/>
            <a:ext cx="4427591" cy="1402597"/>
          </a:xfrm>
          <a:prstGeom prst="rect">
            <a:avLst/>
          </a:prstGeom>
        </p:spPr>
        <p:txBody>
          <a:bodyPr/>
          <a:lstStyle>
            <a:lvl1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092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256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754298" y="678738"/>
            <a:ext cx="5018225" cy="439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155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753818" y="1620101"/>
            <a:ext cx="5018705" cy="853860"/>
          </a:xfrm>
          <a:prstGeom prst="rect">
            <a:avLst/>
          </a:prstGeom>
        </p:spPr>
        <p:txBody>
          <a:bodyPr/>
          <a:lstStyle>
            <a:lvl1pPr>
              <a:defRPr sz="1064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6418516" y="1633992"/>
            <a:ext cx="5018705" cy="1306452"/>
          </a:xfrm>
          <a:prstGeom prst="rect">
            <a:avLst/>
          </a:prstGeom>
        </p:spPr>
        <p:txBody>
          <a:bodyPr/>
          <a:lstStyle>
            <a:lvl1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1" y="6293880"/>
            <a:ext cx="11061756" cy="563959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25" name="object 13"/>
          <p:cNvSpPr/>
          <p:nvPr userDrawn="1"/>
        </p:nvSpPr>
        <p:spPr>
          <a:xfrm>
            <a:off x="11061699" y="6293880"/>
            <a:ext cx="1130629" cy="563968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00A44A"/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26" name="object 14"/>
          <p:cNvSpPr txBox="1"/>
          <p:nvPr userDrawn="1"/>
        </p:nvSpPr>
        <p:spPr>
          <a:xfrm>
            <a:off x="11358539" y="6440684"/>
            <a:ext cx="536951" cy="24212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"/>
              </a:spcBef>
            </a:pPr>
            <a:fld id="{DC201D2C-EC4B-D84C-B923-C07FC19B6A48}" type="slidenum">
              <a:rPr lang="pl-PL" sz="1528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54"/>
                </a:spcBef>
              </a:pPr>
              <a:t>‹#›</a:t>
            </a:fld>
            <a:endParaRPr sz="1528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474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0BB26-4FC8-0793-6596-3A0B911F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822D13-6D26-EE76-08F6-70E2BF62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F58C08-7DF1-4EC7-8C79-233817C0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47470A-AD77-C86D-8C55-F936173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BA9404-5958-2F5D-2A06-8C6CD128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898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1" y="5739998"/>
            <a:ext cx="11061756" cy="1117842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2" name="object 13"/>
          <p:cNvSpPr/>
          <p:nvPr userDrawn="1"/>
        </p:nvSpPr>
        <p:spPr>
          <a:xfrm>
            <a:off x="11061699" y="5727298"/>
            <a:ext cx="1130629" cy="113055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00A44A"/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3" name="object 14"/>
          <p:cNvSpPr txBox="1"/>
          <p:nvPr userDrawn="1"/>
        </p:nvSpPr>
        <p:spPr>
          <a:xfrm>
            <a:off x="11358539" y="6145017"/>
            <a:ext cx="536951" cy="24212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"/>
              </a:spcBef>
            </a:pPr>
            <a:fld id="{DC201D2C-EC4B-D84C-B923-C07FC19B6A48}" type="slidenum">
              <a:rPr lang="pl-PL" sz="1528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54"/>
                </a:spcBef>
              </a:pPr>
              <a:t>‹#›</a:t>
            </a:fld>
            <a:endParaRPr sz="1528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8435975" y="6165418"/>
            <a:ext cx="0" cy="317678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754297" y="678737"/>
            <a:ext cx="10682923" cy="368606"/>
          </a:xfrm>
          <a:prstGeom prst="rect">
            <a:avLst/>
          </a:prstGeom>
        </p:spPr>
        <p:txBody>
          <a:bodyPr lIns="0" tIns="0" rIns="0" bIns="0"/>
          <a:lstStyle>
            <a:lvl1pPr>
              <a:defRPr sz="2155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753818" y="1118125"/>
            <a:ext cx="10683404" cy="853860"/>
          </a:xfrm>
          <a:prstGeom prst="rect">
            <a:avLst/>
          </a:prstGeom>
        </p:spPr>
        <p:txBody>
          <a:bodyPr/>
          <a:lstStyle>
            <a:lvl1pPr>
              <a:defRPr sz="1064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753818" y="2042767"/>
            <a:ext cx="5018705" cy="1306452"/>
          </a:xfrm>
          <a:prstGeom prst="rect">
            <a:avLst/>
          </a:prstGeom>
        </p:spPr>
        <p:txBody>
          <a:bodyPr/>
          <a:lstStyle>
            <a:lvl1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6418516" y="2042767"/>
            <a:ext cx="5018705" cy="1306452"/>
          </a:xfrm>
          <a:prstGeom prst="rect">
            <a:avLst/>
          </a:prstGeom>
        </p:spPr>
        <p:txBody>
          <a:bodyPr/>
          <a:lstStyle>
            <a:lvl1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62830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754298" y="678738"/>
            <a:ext cx="5018225" cy="439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155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590549" y="751756"/>
            <a:ext cx="101664" cy="222568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3" name="object 10"/>
          <p:cNvSpPr/>
          <p:nvPr userDrawn="1"/>
        </p:nvSpPr>
        <p:spPr>
          <a:xfrm>
            <a:off x="1" y="5739998"/>
            <a:ext cx="11061756" cy="1117842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7" name="object 13"/>
          <p:cNvSpPr/>
          <p:nvPr userDrawn="1"/>
        </p:nvSpPr>
        <p:spPr>
          <a:xfrm>
            <a:off x="11061699" y="5727298"/>
            <a:ext cx="1130629" cy="113055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00A44A"/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8" name="object 14"/>
          <p:cNvSpPr txBox="1"/>
          <p:nvPr userDrawn="1"/>
        </p:nvSpPr>
        <p:spPr>
          <a:xfrm>
            <a:off x="11358539" y="6145017"/>
            <a:ext cx="536951" cy="24212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"/>
              </a:spcBef>
            </a:pPr>
            <a:fld id="{DC201D2C-EC4B-D84C-B923-C07FC19B6A48}" type="slidenum">
              <a:rPr lang="pl-PL" sz="1528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54"/>
                </a:spcBef>
              </a:pPr>
              <a:t>‹#›</a:t>
            </a:fld>
            <a:endParaRPr sz="1528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8435975" y="6165418"/>
            <a:ext cx="0" cy="317678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753818" y="1633992"/>
            <a:ext cx="5018705" cy="1306452"/>
          </a:xfrm>
          <a:prstGeom prst="rect">
            <a:avLst/>
          </a:prstGeom>
        </p:spPr>
        <p:txBody>
          <a:bodyPr/>
          <a:lstStyle>
            <a:lvl1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1528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6049789" y="678677"/>
            <a:ext cx="5845691" cy="478346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46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5080000" y="1"/>
            <a:ext cx="7112000" cy="34287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4" name="object 4"/>
          <p:cNvSpPr/>
          <p:nvPr userDrawn="1"/>
        </p:nvSpPr>
        <p:spPr>
          <a:xfrm>
            <a:off x="5080000" y="3428761"/>
            <a:ext cx="7112000" cy="342875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5" name="object 5"/>
          <p:cNvSpPr txBox="1"/>
          <p:nvPr userDrawn="1"/>
        </p:nvSpPr>
        <p:spPr>
          <a:xfrm>
            <a:off x="9271808" y="3894439"/>
            <a:ext cx="2757953" cy="1061857"/>
          </a:xfrm>
          <a:prstGeom prst="rect">
            <a:avLst/>
          </a:prstGeom>
        </p:spPr>
        <p:txBody>
          <a:bodyPr vert="horz" wrap="square" lIns="0" tIns="8664" rIns="0" bIns="0" rtlCol="0">
            <a:spAutoFit/>
          </a:bodyPr>
          <a:lstStyle/>
          <a:p>
            <a:pPr marL="6931">
              <a:lnSpc>
                <a:spcPct val="100000"/>
              </a:lnSpc>
              <a:spcBef>
                <a:spcPts val="68"/>
              </a:spcBef>
            </a:pPr>
            <a:r>
              <a:rPr lang="pl-PL" sz="1528" b="1" dirty="0" err="1">
                <a:solidFill>
                  <a:schemeClr val="bg1"/>
                </a:solidFill>
              </a:rPr>
              <a:t>Recruitment</a:t>
            </a:r>
            <a:endParaRPr sz="1528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931">
              <a:lnSpc>
                <a:spcPts val="1268"/>
              </a:lnSpc>
              <a:spcBef>
                <a:spcPts val="786"/>
              </a:spcBef>
            </a:pPr>
            <a:r>
              <a:rPr lang="pl-PL" sz="1528" b="0" dirty="0">
                <a:solidFill>
                  <a:schemeClr val="bg1"/>
                </a:solidFill>
              </a:rPr>
              <a:t>T: +4822 45 72 400 </a:t>
            </a:r>
          </a:p>
          <a:p>
            <a:pPr marL="6931">
              <a:lnSpc>
                <a:spcPts val="1268"/>
              </a:lnSpc>
              <a:spcBef>
                <a:spcPts val="786"/>
              </a:spcBef>
            </a:pPr>
            <a:r>
              <a:rPr lang="pl-PL" sz="1528" b="0" dirty="0">
                <a:solidFill>
                  <a:schemeClr val="bg1"/>
                </a:solidFill>
              </a:rPr>
              <a:t>E: rekrutacja@vistula.edu.pl</a:t>
            </a:r>
          </a:p>
          <a:p>
            <a:pPr marL="6931">
              <a:lnSpc>
                <a:spcPts val="1268"/>
              </a:lnSpc>
              <a:spcBef>
                <a:spcPts val="786"/>
              </a:spcBef>
            </a:pPr>
            <a:endParaRPr lang="pl-PL" sz="1528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/>
          <p:nvPr userDrawn="1"/>
        </p:nvSpPr>
        <p:spPr>
          <a:xfrm>
            <a:off x="5385183" y="3887945"/>
            <a:ext cx="2970168" cy="718662"/>
          </a:xfrm>
          <a:prstGeom prst="rect">
            <a:avLst/>
          </a:prstGeom>
        </p:spPr>
        <p:txBody>
          <a:bodyPr vert="horz" wrap="square" lIns="0" tIns="15942" rIns="0" bIns="0" rtlCol="0">
            <a:spAutoFit/>
          </a:bodyPr>
          <a:lstStyle/>
          <a:p>
            <a:pPr marL="6931" marR="2772">
              <a:lnSpc>
                <a:spcPts val="1261"/>
              </a:lnSpc>
              <a:spcBef>
                <a:spcPts val="125"/>
              </a:spcBef>
            </a:pPr>
            <a:r>
              <a:rPr lang="en-US" sz="1528" b="1" spc="2" dirty="0">
                <a:solidFill>
                  <a:srgbClr val="FFFFFF"/>
                </a:solidFill>
                <a:latin typeface="+mn-lt"/>
                <a:cs typeface="Roboto Condensed"/>
              </a:rPr>
              <a:t>VISTULA UNIVERSITY </a:t>
            </a:r>
          </a:p>
          <a:p>
            <a:pPr marL="6931" marR="2772">
              <a:lnSpc>
                <a:spcPts val="1261"/>
              </a:lnSpc>
              <a:spcBef>
                <a:spcPts val="125"/>
              </a:spcBef>
            </a:pPr>
            <a:endParaRPr lang="pl-PL" sz="1528" b="1" spc="2" dirty="0">
              <a:solidFill>
                <a:srgbClr val="FFFFFF"/>
              </a:solidFill>
              <a:latin typeface="+mn-lt"/>
              <a:cs typeface="Roboto Condensed"/>
            </a:endParaRPr>
          </a:p>
          <a:p>
            <a:pPr marL="6931" marR="2772">
              <a:lnSpc>
                <a:spcPts val="1261"/>
              </a:lnSpc>
              <a:spcBef>
                <a:spcPts val="125"/>
              </a:spcBef>
            </a:pPr>
            <a:r>
              <a:rPr lang="en-US" sz="1528" b="1" spc="2" dirty="0">
                <a:solidFill>
                  <a:srgbClr val="FFFFFF"/>
                </a:solidFill>
                <a:latin typeface="+mn-lt"/>
                <a:cs typeface="Roboto Condensed"/>
              </a:rPr>
              <a:t>WARSAW SCHOOL OF TURISM AND HOSPITALITY MANAGMENT</a:t>
            </a:r>
            <a:endParaRPr sz="1528" dirty="0">
              <a:latin typeface="+mn-lt"/>
              <a:cs typeface="Roboto Condensed"/>
            </a:endParaRPr>
          </a:p>
        </p:txBody>
      </p:sp>
      <p:sp>
        <p:nvSpPr>
          <p:cNvPr id="9" name="object 9"/>
          <p:cNvSpPr txBox="1"/>
          <p:nvPr userDrawn="1"/>
        </p:nvSpPr>
        <p:spPr>
          <a:xfrm>
            <a:off x="5385183" y="4898490"/>
            <a:ext cx="2970168" cy="420464"/>
          </a:xfrm>
          <a:prstGeom prst="rect">
            <a:avLst/>
          </a:prstGeom>
        </p:spPr>
        <p:txBody>
          <a:bodyPr vert="horz" wrap="square" lIns="0" tIns="8664" rIns="0" bIns="0" rtlCol="0">
            <a:spAutoFit/>
          </a:bodyPr>
          <a:lstStyle/>
          <a:p>
            <a:pPr marL="6931">
              <a:spcBef>
                <a:spcPts val="68"/>
              </a:spcBef>
            </a:pPr>
            <a:r>
              <a:rPr lang="pl-PL" sz="1528" spc="0" dirty="0">
                <a:solidFill>
                  <a:srgbClr val="FFFFFF"/>
                </a:solidFill>
                <a:latin typeface="+mn-lt"/>
                <a:cs typeface="Roboto Condensed"/>
              </a:rPr>
              <a:t>3 </a:t>
            </a:r>
            <a:r>
              <a:rPr sz="1528" spc="0" dirty="0">
                <a:solidFill>
                  <a:srgbClr val="FFFFFF"/>
                </a:solidFill>
                <a:latin typeface="+mn-lt"/>
                <a:cs typeface="Roboto Condensed"/>
              </a:rPr>
              <a:t>St</a:t>
            </a:r>
            <a:r>
              <a:rPr lang="pl-PL" sz="1528" spc="2" dirty="0">
                <a:solidFill>
                  <a:srgbClr val="FFFFFF"/>
                </a:solidFill>
                <a:latin typeface="+mn-lt"/>
                <a:cs typeface="Roboto Condensed"/>
              </a:rPr>
              <a:t>okłosy </a:t>
            </a:r>
            <a:r>
              <a:rPr lang="pl-PL" sz="1528" spc="0" dirty="0" err="1">
                <a:solidFill>
                  <a:srgbClr val="FFFFFF"/>
                </a:solidFill>
                <a:latin typeface="+mn-lt"/>
                <a:cs typeface="Roboto Condensed"/>
              </a:rPr>
              <a:t>Str</a:t>
            </a:r>
            <a:r>
              <a:rPr lang="pl-PL" sz="1528" spc="0" dirty="0">
                <a:solidFill>
                  <a:srgbClr val="FFFFFF"/>
                </a:solidFill>
                <a:latin typeface="+mn-lt"/>
                <a:cs typeface="Roboto Condensed"/>
              </a:rPr>
              <a:t>, </a:t>
            </a:r>
            <a:r>
              <a:rPr lang="pl-PL" sz="1528" spc="2" dirty="0">
                <a:solidFill>
                  <a:srgbClr val="FFFFFF"/>
                </a:solidFill>
                <a:latin typeface="+mn-lt"/>
                <a:cs typeface="Roboto Condensed"/>
              </a:rPr>
              <a:t>02-787 </a:t>
            </a:r>
            <a:r>
              <a:rPr lang="pl-PL" sz="1528" spc="2" dirty="0" err="1">
                <a:solidFill>
                  <a:srgbClr val="FFFFFF"/>
                </a:solidFill>
                <a:latin typeface="+mn-lt"/>
                <a:cs typeface="Roboto Condensed"/>
              </a:rPr>
              <a:t>Warsaw</a:t>
            </a:r>
            <a:endParaRPr lang="pl-PL" sz="1528" spc="2" dirty="0">
              <a:solidFill>
                <a:srgbClr val="FFFFFF"/>
              </a:solidFill>
              <a:latin typeface="+mn-lt"/>
              <a:cs typeface="Roboto Condensed"/>
            </a:endParaRPr>
          </a:p>
          <a:p>
            <a:pPr marL="6931">
              <a:lnSpc>
                <a:spcPct val="100000"/>
              </a:lnSpc>
              <a:spcBef>
                <a:spcPts val="68"/>
              </a:spcBef>
            </a:pPr>
            <a:endParaRPr sz="1064" dirty="0">
              <a:latin typeface="+mn-lt"/>
              <a:cs typeface="Roboto Condensed"/>
            </a:endParaRPr>
          </a:p>
        </p:txBody>
      </p:sp>
      <p:sp>
        <p:nvSpPr>
          <p:cNvPr id="14" name="object 15"/>
          <p:cNvSpPr/>
          <p:nvPr userDrawn="1"/>
        </p:nvSpPr>
        <p:spPr>
          <a:xfrm>
            <a:off x="590549" y="706318"/>
            <a:ext cx="152496" cy="958811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15" name="object 16"/>
          <p:cNvSpPr txBox="1"/>
          <p:nvPr userDrawn="1"/>
        </p:nvSpPr>
        <p:spPr>
          <a:xfrm>
            <a:off x="5719999" y="6284706"/>
            <a:ext cx="1150268" cy="172511"/>
          </a:xfrm>
          <a:prstGeom prst="rect">
            <a:avLst/>
          </a:prstGeom>
        </p:spPr>
        <p:txBody>
          <a:bodyPr vert="horz" wrap="square" lIns="0" tIns="8664" rIns="0" bIns="0" rtlCol="0">
            <a:spAutoFit/>
          </a:bodyPr>
          <a:lstStyle/>
          <a:p>
            <a:pPr marL="6931">
              <a:lnSpc>
                <a:spcPct val="100000"/>
              </a:lnSpc>
              <a:spcBef>
                <a:spcPts val="68"/>
              </a:spcBef>
            </a:pPr>
            <a:r>
              <a:rPr sz="1064" dirty="0">
                <a:solidFill>
                  <a:schemeClr val="bg1"/>
                </a:solidFill>
                <a:latin typeface="Roboto Condensed"/>
                <a:cs typeface="Roboto Condensed"/>
                <a:hlinkClick r:id="rId4"/>
              </a:rPr>
              <a:t>www.vistula.edu.pl</a:t>
            </a:r>
            <a:endParaRPr sz="1064" dirty="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sp>
        <p:nvSpPr>
          <p:cNvPr id="16" name="object 17"/>
          <p:cNvSpPr txBox="1"/>
          <p:nvPr userDrawn="1"/>
        </p:nvSpPr>
        <p:spPr>
          <a:xfrm>
            <a:off x="7224948" y="6284706"/>
            <a:ext cx="1015872" cy="172511"/>
          </a:xfrm>
          <a:prstGeom prst="rect">
            <a:avLst/>
          </a:prstGeom>
        </p:spPr>
        <p:txBody>
          <a:bodyPr vert="horz" wrap="square" lIns="0" tIns="8664" rIns="0" bIns="0" rtlCol="0">
            <a:spAutoFit/>
          </a:bodyPr>
          <a:lstStyle/>
          <a:p>
            <a:pPr marL="6931">
              <a:lnSpc>
                <a:spcPct val="100000"/>
              </a:lnSpc>
              <a:spcBef>
                <a:spcPts val="68"/>
              </a:spcBef>
            </a:pPr>
            <a:r>
              <a:rPr sz="1064" spc="-6" dirty="0">
                <a:solidFill>
                  <a:schemeClr val="bg1"/>
                </a:solidFill>
                <a:latin typeface="Roboto Condensed"/>
                <a:cs typeface="Roboto Condensed"/>
                <a:hlinkClick r:id="rId5"/>
              </a:rPr>
              <a:t>www.sgtir.edu.pl</a:t>
            </a:r>
            <a:endParaRPr sz="1064" dirty="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706318"/>
            <a:ext cx="3318527" cy="2247167"/>
          </a:xfrm>
          <a:prstGeom prst="rect">
            <a:avLst/>
          </a:prstGeom>
        </p:spPr>
        <p:txBody>
          <a:bodyPr/>
          <a:lstStyle>
            <a:lvl1pPr>
              <a:defRPr sz="3275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183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0171" y="5740159"/>
            <a:ext cx="5069829" cy="1117842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 sz="764" dirty="0"/>
          </a:p>
        </p:txBody>
      </p:sp>
      <p:sp>
        <p:nvSpPr>
          <p:cNvPr id="23" name="object 8"/>
          <p:cNvSpPr txBox="1"/>
          <p:nvPr userDrawn="1"/>
        </p:nvSpPr>
        <p:spPr>
          <a:xfrm>
            <a:off x="5649136" y="6022303"/>
            <a:ext cx="6114025" cy="200251"/>
          </a:xfrm>
          <a:prstGeom prst="rect">
            <a:avLst/>
          </a:prstGeom>
        </p:spPr>
        <p:txBody>
          <a:bodyPr vert="horz" wrap="square" lIns="0" tIns="15942" rIns="0" bIns="0" rtlCol="0">
            <a:spAutoFit/>
          </a:bodyPr>
          <a:lstStyle/>
          <a:p>
            <a:pPr marL="6931" marR="2772" algn="ctr">
              <a:lnSpc>
                <a:spcPts val="1261"/>
              </a:lnSpc>
              <a:spcBef>
                <a:spcPts val="125"/>
              </a:spcBef>
            </a:pPr>
            <a:r>
              <a:rPr lang="pl-PL" sz="1746" b="1" spc="2" dirty="0">
                <a:solidFill>
                  <a:schemeClr val="bg1"/>
                </a:solidFill>
                <a:latin typeface="+mn-lt"/>
                <a:cs typeface="Roboto Condensed"/>
              </a:rPr>
              <a:t>www.vistula.edu.pl | www.sgtir.edu.pl</a:t>
            </a:r>
            <a:endParaRPr sz="1746" dirty="0">
              <a:solidFill>
                <a:schemeClr val="bg1"/>
              </a:solidFill>
              <a:latin typeface="+mn-lt"/>
              <a:cs typeface="Roboto Condensed"/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57" y="909924"/>
            <a:ext cx="1655687" cy="18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ó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3">
            <a:extLst>
              <a:ext uri="{FF2B5EF4-FFF2-40B4-BE49-F238E27FC236}">
                <a16:creationId xmlns:a16="http://schemas.microsoft.com/office/drawing/2014/main" id="{D3DE096B-B1EF-0440-91FC-529576928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729" y="-78138"/>
            <a:ext cx="6268484" cy="70074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F0CEC-BF15-3843-A40D-AB660BF04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1C46-E6D4-4268-AC57-C60B20D223E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6">
            <a:extLst>
              <a:ext uri="{FF2B5EF4-FFF2-40B4-BE49-F238E27FC236}">
                <a16:creationId xmlns:a16="http://schemas.microsoft.com/office/drawing/2014/main" id="{79383447-21AC-3946-A95C-FB9DA701416F}"/>
              </a:ext>
            </a:extLst>
          </p:cNvPr>
          <p:cNvSpPr/>
          <p:nvPr userDrawn="1"/>
        </p:nvSpPr>
        <p:spPr>
          <a:xfrm>
            <a:off x="344197" y="2164351"/>
            <a:ext cx="138404" cy="75414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20"/>
          </a:p>
        </p:txBody>
      </p:sp>
      <p:sp>
        <p:nvSpPr>
          <p:cNvPr id="7" name="Prostokąt 5">
            <a:extLst>
              <a:ext uri="{FF2B5EF4-FFF2-40B4-BE49-F238E27FC236}">
                <a16:creationId xmlns:a16="http://schemas.microsoft.com/office/drawing/2014/main" id="{2F58BAA1-1B66-5A44-85CB-A713D4010B06}"/>
              </a:ext>
            </a:extLst>
          </p:cNvPr>
          <p:cNvSpPr/>
          <p:nvPr userDrawn="1"/>
        </p:nvSpPr>
        <p:spPr>
          <a:xfrm>
            <a:off x="6147729" y="-78138"/>
            <a:ext cx="6268484" cy="7007462"/>
          </a:xfrm>
          <a:prstGeom prst="rect">
            <a:avLst/>
          </a:prstGeom>
          <a:solidFill>
            <a:srgbClr val="00A44A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2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E3A28-E8DD-B348-9EBE-70FA79CA111B}"/>
              </a:ext>
            </a:extLst>
          </p:cNvPr>
          <p:cNvSpPr txBox="1"/>
          <p:nvPr userDrawn="1"/>
        </p:nvSpPr>
        <p:spPr>
          <a:xfrm>
            <a:off x="6433451" y="5568702"/>
            <a:ext cx="25543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20" b="1" dirty="0">
                <a:solidFill>
                  <a:schemeClr val="bg2"/>
                </a:solidFill>
                <a:latin typeface="Roboto Condensed"/>
                <a:ea typeface="Roboto" panose="02000000000000000000" pitchFamily="2" charset="0"/>
                <a:cs typeface="Roboto" panose="02000000000000000000" pitchFamily="2" charset="0"/>
              </a:rPr>
              <a:t>Vistula School of </a:t>
            </a:r>
            <a:r>
              <a:rPr lang="pl-PL" sz="1620" b="1" dirty="0" err="1">
                <a:solidFill>
                  <a:schemeClr val="bg2"/>
                </a:solidFill>
                <a:latin typeface="Roboto Condensed"/>
                <a:ea typeface="Roboto" panose="02000000000000000000" pitchFamily="2" charset="0"/>
                <a:cs typeface="Roboto" panose="02000000000000000000" pitchFamily="2" charset="0"/>
              </a:rPr>
              <a:t>Hospitality</a:t>
            </a:r>
            <a:endParaRPr lang="en-US" sz="1800" dirty="0">
              <a:solidFill>
                <a:schemeClr val="bg2"/>
              </a:solidFill>
              <a:latin typeface="Roboto Condense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1440" dirty="0">
                <a:solidFill>
                  <a:schemeClr val="bg2"/>
                </a:solidFill>
                <a:latin typeface="Roboto Condensed"/>
                <a:ea typeface="Roboto" panose="02000000000000000000" pitchFamily="2" charset="0"/>
                <a:cs typeface="Roboto" panose="02000000000000000000" pitchFamily="2" charset="0"/>
              </a:rPr>
              <a:t>3 Stokłosy St.</a:t>
            </a:r>
          </a:p>
          <a:p>
            <a:r>
              <a:rPr lang="pl-PL" sz="1440" dirty="0">
                <a:solidFill>
                  <a:schemeClr val="bg2"/>
                </a:solidFill>
                <a:latin typeface="Roboto Condensed"/>
                <a:ea typeface="Roboto" panose="02000000000000000000" pitchFamily="2" charset="0"/>
                <a:cs typeface="Roboto" panose="02000000000000000000" pitchFamily="2" charset="0"/>
              </a:rPr>
              <a:t>02-787 </a:t>
            </a:r>
            <a:r>
              <a:rPr lang="pl-PL" sz="1440" dirty="0" err="1">
                <a:solidFill>
                  <a:schemeClr val="bg2"/>
                </a:solidFill>
                <a:latin typeface="Roboto Condensed"/>
                <a:ea typeface="Roboto" panose="02000000000000000000" pitchFamily="2" charset="0"/>
                <a:cs typeface="Roboto" panose="02000000000000000000" pitchFamily="2" charset="0"/>
              </a:rPr>
              <a:t>Warsaw</a:t>
            </a:r>
            <a:r>
              <a:rPr lang="pl-PL" sz="1440" dirty="0">
                <a:solidFill>
                  <a:schemeClr val="bg2"/>
                </a:solidFill>
                <a:latin typeface="Roboto Condensed"/>
                <a:ea typeface="Roboto" panose="02000000000000000000" pitchFamily="2" charset="0"/>
                <a:cs typeface="Roboto" panose="02000000000000000000" pitchFamily="2" charset="0"/>
              </a:rPr>
              <a:t>, Poland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C61517-6A15-5948-A64E-B1E6DAB12C7C}"/>
              </a:ext>
            </a:extLst>
          </p:cNvPr>
          <p:cNvSpPr/>
          <p:nvPr userDrawn="1"/>
        </p:nvSpPr>
        <p:spPr>
          <a:xfrm>
            <a:off x="0" y="5692878"/>
            <a:ext cx="5368413" cy="116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2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623C952-74FF-3346-9CB8-3929CEEF7E62}"/>
              </a:ext>
            </a:extLst>
          </p:cNvPr>
          <p:cNvSpPr txBox="1"/>
          <p:nvPr userDrawn="1"/>
        </p:nvSpPr>
        <p:spPr>
          <a:xfrm>
            <a:off x="482842" y="5445592"/>
            <a:ext cx="5085316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60" b="1" u="none" dirty="0" err="1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More</a:t>
            </a:r>
            <a:r>
              <a:rPr lang="pl-PL" sz="2160" b="1" u="none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on: </a:t>
            </a:r>
          </a:p>
          <a:p>
            <a:endParaRPr lang="pl-PL" sz="1440" b="1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pl-PL" sz="1620" b="1" u="none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  <a:hlinkClick r:id="rId3"/>
              </a:rPr>
              <a:t>www.vistulahospitality.edu.pl</a:t>
            </a:r>
            <a:endParaRPr lang="pl-PL" sz="1620" b="1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0FF45F-76C5-9D40-9A45-A81BD9EE8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2152574"/>
            <a:ext cx="4886325" cy="2441650"/>
          </a:xfrm>
        </p:spPr>
        <p:txBody>
          <a:bodyPr>
            <a:normAutofit/>
          </a:bodyPr>
          <a:lstStyle>
            <a:lvl1pPr marL="0" indent="0">
              <a:buNone/>
              <a:defRPr sz="1620" b="1"/>
            </a:lvl1pPr>
          </a:lstStyle>
          <a:p>
            <a:pPr lvl="0"/>
            <a:r>
              <a:rPr lang="en-US" dirty="0"/>
              <a:t>Contacts of the author</a:t>
            </a:r>
          </a:p>
          <a:p>
            <a:pPr lvl="0"/>
            <a:r>
              <a:rPr lang="en-US"/>
              <a:t>First name </a:t>
            </a:r>
            <a:r>
              <a:rPr lang="en-US" dirty="0"/>
              <a:t>Last name</a:t>
            </a:r>
          </a:p>
          <a:p>
            <a:pPr lvl="0"/>
            <a:r>
              <a:rPr lang="en-US" dirty="0" err="1"/>
              <a:t>email@vistula.edu.pl</a:t>
            </a:r>
            <a:endParaRPr lang="en-US" dirty="0"/>
          </a:p>
          <a:p>
            <a:pPr lvl="0"/>
            <a:r>
              <a:rPr lang="en-US" dirty="0"/>
              <a:t>+48 123 456 789</a:t>
            </a:r>
            <a:endParaRPr lang="pl-PL" dirty="0"/>
          </a:p>
        </p:txBody>
      </p:sp>
      <p:pic>
        <p:nvPicPr>
          <p:cNvPr id="8" name="Picture 7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DACA4E0E-BF76-DD41-AC77-709F3C517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53" y="4371030"/>
            <a:ext cx="1005671" cy="11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280E5-591E-E79A-CC51-721B9942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364242-5C73-E5D3-BA5B-D0C4CE4E4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CEB974-EE3F-4F2E-6C3E-74D6A5C7F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5B20BA-7633-ADC8-F473-A83B50FD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C6724D-07F7-6B6F-C836-EC16F2CD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0CB85B-E702-5498-03FA-1802B4AE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56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41B20-F764-5028-1526-5727B36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04590F-FC14-6B20-D7CD-1F3A7560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8320A2-3DFA-2CBD-E7F2-4A793EBDE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66884A1-486A-C566-6543-A7B2BECA9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1C85027-B271-D84E-1FCE-658BBC0EE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4E18396-8019-EE3A-BC4A-8C1C062A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5570601-3CEE-F7B2-4316-46994A1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17B7866-0706-2A1F-5F99-1E07DCB7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7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C66DE-0AE3-8FE3-1133-120DAA2B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6094E15-2D23-495C-4B29-D5F7199E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16EA33-AA05-9AD0-7479-6AB40636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9C8997-EBB9-7E43-AEE8-F46109AF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80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98BC1D-9DB3-CB07-5ACA-638D869B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698BBE1-8689-667C-CFD2-B8EEF730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D6F49E-94B0-0CE1-1664-A01447D9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7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46576-D2F1-707E-AD2F-AD4F2983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6CF686-B360-D10B-959B-6A475BD5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8A29B6-C8CD-B631-7FF5-403DCCE7E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A8D03D-471F-0CC8-CC74-042023F1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A8600C-4F7B-A31F-C9B8-5C423684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D12E0A-B670-1C76-9C33-48AFE5FE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45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9FE48B-0C87-3873-4D25-6232A544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52CEA45-6ADC-7FD5-5F80-67EC831D6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48FC8C-DCBF-9293-DA11-165BBB8E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A9E86D-88C5-21B4-66E8-6A0EC3AE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5959AC-2B27-5D50-2EE2-88848A68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8003FE-DB44-1D85-C1A3-A46462A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87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2B8743-C51F-F469-7046-C39A5A78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6D2620-ED9F-5519-232A-9E71B282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A51C92-DEE8-9B59-F188-1803C2EFD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4DA5F6-B7AE-43C7-9FF2-8AE9DCAA8F0B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2936BF-70CC-3ECE-6ECF-7B6CAC9A3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7D9CB4-BC6C-07D0-2D22-04E903150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681AB-1FA4-4097-8317-62035282E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3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538EA4D-B71F-3E47-9CEB-B59B2E557C88}"/>
              </a:ext>
            </a:extLst>
          </p:cNvPr>
          <p:cNvSpPr/>
          <p:nvPr userDrawn="1"/>
        </p:nvSpPr>
        <p:spPr>
          <a:xfrm>
            <a:off x="11136114" y="376962"/>
            <a:ext cx="297789" cy="297712"/>
          </a:xfrm>
          <a:prstGeom prst="ellipse">
            <a:avLst/>
          </a:prstGeom>
          <a:solidFill>
            <a:srgbClr val="659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019094" y="352094"/>
            <a:ext cx="536934" cy="357054"/>
          </a:xfrm>
          <a:prstGeom prst="ellipse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C2130A1F-96FE-9345-9E91-FD9BE4197128}" type="slidenum">
              <a:rPr lang="en-US" sz="105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05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1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296C026-DAFF-329F-D307-A0B92C4077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91255044"/>
              </p:ext>
            </p:extLst>
          </p:nvPr>
        </p:nvGraphicFramePr>
        <p:xfrm>
          <a:off x="1810" y="1440"/>
          <a:ext cx="1811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84" imgH="486" progId="TCLayout.ActiveDocument.1">
                  <p:embed/>
                </p:oleObj>
              </mc:Choice>
              <mc:Fallback>
                <p:oleObj name="think-cell Slide" r:id="rId11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296C026-DAFF-329F-D307-A0B92C407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0" y="1440"/>
                        <a:ext cx="1811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 userDrawn="1"/>
        </p:nvSpPr>
        <p:spPr>
          <a:xfrm>
            <a:off x="0" y="0"/>
            <a:ext cx="12190552" cy="582728"/>
          </a:xfrm>
          <a:custGeom>
            <a:avLst/>
            <a:gdLst/>
            <a:ahLst/>
            <a:cxnLst/>
            <a:rect l="l" t="t" r="r" b="b"/>
            <a:pathLst>
              <a:path w="10692130" h="642620">
                <a:moveTo>
                  <a:pt x="10692003" y="0"/>
                </a:moveTo>
                <a:lnTo>
                  <a:pt x="0" y="0"/>
                </a:lnTo>
                <a:lnTo>
                  <a:pt x="0" y="642175"/>
                </a:lnTo>
                <a:lnTo>
                  <a:pt x="10692003" y="642175"/>
                </a:lnTo>
                <a:lnTo>
                  <a:pt x="10692003" y="0"/>
                </a:lnTo>
                <a:close/>
              </a:path>
            </a:pathLst>
          </a:custGeom>
          <a:solidFill>
            <a:srgbClr val="D51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362" y="208758"/>
            <a:ext cx="74280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383" y="2241482"/>
            <a:ext cx="97970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97038" y="6477000"/>
            <a:ext cx="21600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26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>
        <a:defRPr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212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74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9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7F3DAD-DC49-CF40-89A5-C2A3CCEE7B62}"/>
              </a:ext>
            </a:extLst>
          </p:cNvPr>
          <p:cNvSpPr/>
          <p:nvPr userDrawn="1"/>
        </p:nvSpPr>
        <p:spPr>
          <a:xfrm>
            <a:off x="11120647" y="381000"/>
            <a:ext cx="310742" cy="3106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172624" y="451692"/>
            <a:ext cx="206788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1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1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203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9522">
        <a:defRPr>
          <a:latin typeface="+mn-lt"/>
          <a:ea typeface="+mn-ea"/>
          <a:cs typeface="+mn-cs"/>
        </a:defRPr>
      </a:lvl2pPr>
      <a:lvl3pPr marL="499043">
        <a:defRPr>
          <a:latin typeface="+mn-lt"/>
          <a:ea typeface="+mn-ea"/>
          <a:cs typeface="+mn-cs"/>
        </a:defRPr>
      </a:lvl3pPr>
      <a:lvl4pPr marL="748565">
        <a:defRPr>
          <a:latin typeface="+mn-lt"/>
          <a:ea typeface="+mn-ea"/>
          <a:cs typeface="+mn-cs"/>
        </a:defRPr>
      </a:lvl4pPr>
      <a:lvl5pPr marL="998086">
        <a:defRPr>
          <a:latin typeface="+mn-lt"/>
          <a:ea typeface="+mn-ea"/>
          <a:cs typeface="+mn-cs"/>
        </a:defRPr>
      </a:lvl5pPr>
      <a:lvl6pPr marL="1247608">
        <a:defRPr>
          <a:latin typeface="+mn-lt"/>
          <a:ea typeface="+mn-ea"/>
          <a:cs typeface="+mn-cs"/>
        </a:defRPr>
      </a:lvl6pPr>
      <a:lvl7pPr marL="1497128">
        <a:defRPr>
          <a:latin typeface="+mn-lt"/>
          <a:ea typeface="+mn-ea"/>
          <a:cs typeface="+mn-cs"/>
        </a:defRPr>
      </a:lvl7pPr>
      <a:lvl8pPr marL="1746650">
        <a:defRPr>
          <a:latin typeface="+mn-lt"/>
          <a:ea typeface="+mn-ea"/>
          <a:cs typeface="+mn-cs"/>
        </a:defRPr>
      </a:lvl8pPr>
      <a:lvl9pPr marL="19961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9522">
        <a:defRPr>
          <a:latin typeface="+mn-lt"/>
          <a:ea typeface="+mn-ea"/>
          <a:cs typeface="+mn-cs"/>
        </a:defRPr>
      </a:lvl2pPr>
      <a:lvl3pPr marL="499043">
        <a:defRPr>
          <a:latin typeface="+mn-lt"/>
          <a:ea typeface="+mn-ea"/>
          <a:cs typeface="+mn-cs"/>
        </a:defRPr>
      </a:lvl3pPr>
      <a:lvl4pPr marL="748565">
        <a:defRPr>
          <a:latin typeface="+mn-lt"/>
          <a:ea typeface="+mn-ea"/>
          <a:cs typeface="+mn-cs"/>
        </a:defRPr>
      </a:lvl4pPr>
      <a:lvl5pPr marL="998086">
        <a:defRPr>
          <a:latin typeface="+mn-lt"/>
          <a:ea typeface="+mn-ea"/>
          <a:cs typeface="+mn-cs"/>
        </a:defRPr>
      </a:lvl5pPr>
      <a:lvl6pPr marL="1247608">
        <a:defRPr>
          <a:latin typeface="+mn-lt"/>
          <a:ea typeface="+mn-ea"/>
          <a:cs typeface="+mn-cs"/>
        </a:defRPr>
      </a:lvl6pPr>
      <a:lvl7pPr marL="1497128">
        <a:defRPr>
          <a:latin typeface="+mn-lt"/>
          <a:ea typeface="+mn-ea"/>
          <a:cs typeface="+mn-cs"/>
        </a:defRPr>
      </a:lvl7pPr>
      <a:lvl8pPr marL="1746650">
        <a:defRPr>
          <a:latin typeface="+mn-lt"/>
          <a:ea typeface="+mn-ea"/>
          <a:cs typeface="+mn-cs"/>
        </a:defRPr>
      </a:lvl8pPr>
      <a:lvl9pPr marL="199617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gov.pl/web/sport/kodeks-dobrego-zarzadzania-dla-pzs45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ldathletics.org/about-iaaf/documents/strategic-plans-and-reports" TargetMode="External"/><Relationship Id="rId5" Type="http://schemas.openxmlformats.org/officeDocument/2006/relationships/hyperlink" Target="https://strategicplan.ittf.com/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zpn.pl/public/files/strategia%20zrownowazonego%20rozwoju_2023_2027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ldathletics.org/about-iaaf/documents/strategic-plans-and-repor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orldathletics.org/about-iaaf/documents/strategic-plans-and-reports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athletics.org/about-iaaf/documents/strategic-plans-and-report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zpn.pl/public/files/strategia%20zrownowazonego%20rozwoju_2023_2027.pdf" TargetMode="External"/><Relationship Id="rId4" Type="http://schemas.openxmlformats.org/officeDocument/2006/relationships/hyperlink" Target="https://www.eurohandball.com/en/what-we-do/development/master-pl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pl/web/sport/kodeks-dobrego-zarzadzania-dla-pzs45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7FEAC-C2C1-5387-387C-FE1E0B710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1204FC-BC74-EA5E-61B1-BAC4FD403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6F0322-9EE5-0D36-AE37-5F8FF01FE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E8D133-D40B-7875-02B8-D76E7CF30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Master Plan rozwoju polskiego  związku sportowego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C2E55-83D5-ED26-D723-19A1C4436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08" y="4358320"/>
            <a:ext cx="4145725" cy="1136843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Jolanta Żyśko, </a:t>
            </a:r>
          </a:p>
          <a:p>
            <a:r>
              <a:rPr lang="pl-PL" b="1" dirty="0">
                <a:solidFill>
                  <a:srgbClr val="0070C0"/>
                </a:solidFill>
              </a:rPr>
              <a:t>Warszawa</a:t>
            </a:r>
            <a:r>
              <a:rPr lang="pl-PL" b="1">
                <a:solidFill>
                  <a:srgbClr val="0070C0"/>
                </a:solidFill>
              </a:rPr>
              <a:t>, 15 </a:t>
            </a:r>
            <a:r>
              <a:rPr lang="pl-PL" b="1" dirty="0">
                <a:solidFill>
                  <a:srgbClr val="0070C0"/>
                </a:solidFill>
              </a:rPr>
              <a:t>maja 2026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E1BCAE-BE81-2A38-7A57-E14957A6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352" y="1492634"/>
            <a:ext cx="3391194" cy="3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2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1621A-9554-434F-BB18-69B1AE72B46E}"/>
              </a:ext>
            </a:extLst>
          </p:cNvPr>
          <p:cNvSpPr txBox="1"/>
          <p:nvPr/>
        </p:nvSpPr>
        <p:spPr>
          <a:xfrm>
            <a:off x="1434325" y="306186"/>
            <a:ext cx="9323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pl-PL" sz="3000" b="1" dirty="0">
                <a:solidFill>
                  <a:srgbClr val="445469"/>
                </a:solidFill>
                <a:latin typeface="Poppins" pitchFamily="2" charset="77"/>
                <a:cs typeface="Poppins" pitchFamily="2" charset="77"/>
              </a:rPr>
              <a:t>Identyfikacja interesariuszy zewnętrznych </a:t>
            </a:r>
            <a:r>
              <a:rPr lang="pl-PL" sz="3000" b="1" dirty="0" err="1">
                <a:solidFill>
                  <a:srgbClr val="445469"/>
                </a:solidFill>
                <a:latin typeface="Poppins" pitchFamily="2" charset="77"/>
                <a:cs typeface="Poppins" pitchFamily="2" charset="77"/>
              </a:rPr>
              <a:t>pzs</a:t>
            </a:r>
            <a:endParaRPr lang="en-US" sz="3000" b="1" dirty="0">
              <a:solidFill>
                <a:srgbClr val="44546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FCC6C-CB91-9247-9F00-86142855A560}"/>
              </a:ext>
            </a:extLst>
          </p:cNvPr>
          <p:cNvSpPr/>
          <p:nvPr/>
        </p:nvSpPr>
        <p:spPr>
          <a:xfrm>
            <a:off x="5277852" y="3202632"/>
            <a:ext cx="1636295" cy="16362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889F94-8DC1-C448-B008-F39497A2D382}"/>
              </a:ext>
            </a:extLst>
          </p:cNvPr>
          <p:cNvSpPr/>
          <p:nvPr/>
        </p:nvSpPr>
        <p:spPr>
          <a:xfrm>
            <a:off x="6423395" y="1491055"/>
            <a:ext cx="1489286" cy="14892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E40569-8E8F-0A47-A580-F39EC5A6C3FF}"/>
              </a:ext>
            </a:extLst>
          </p:cNvPr>
          <p:cNvSpPr/>
          <p:nvPr/>
        </p:nvSpPr>
        <p:spPr>
          <a:xfrm>
            <a:off x="6423395" y="4987714"/>
            <a:ext cx="1489286" cy="14892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98FF86-0D09-4248-9A18-B7E532A0781D}"/>
              </a:ext>
            </a:extLst>
          </p:cNvPr>
          <p:cNvSpPr/>
          <p:nvPr/>
        </p:nvSpPr>
        <p:spPr>
          <a:xfrm>
            <a:off x="4312291" y="1491055"/>
            <a:ext cx="1489286" cy="14892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059BED-AAA5-5341-82CC-BBB6477510AE}"/>
              </a:ext>
            </a:extLst>
          </p:cNvPr>
          <p:cNvSpPr/>
          <p:nvPr/>
        </p:nvSpPr>
        <p:spPr>
          <a:xfrm>
            <a:off x="4312291" y="4987714"/>
            <a:ext cx="1489286" cy="14892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8DEB7B-7AF3-3C4B-A0AD-2B9DFAE7D3A6}"/>
              </a:ext>
            </a:extLst>
          </p:cNvPr>
          <p:cNvSpPr/>
          <p:nvPr/>
        </p:nvSpPr>
        <p:spPr>
          <a:xfrm>
            <a:off x="7603980" y="3276137"/>
            <a:ext cx="1489286" cy="14892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61BA03-C612-794B-BEC7-142DDD461AEC}"/>
              </a:ext>
            </a:extLst>
          </p:cNvPr>
          <p:cNvSpPr/>
          <p:nvPr/>
        </p:nvSpPr>
        <p:spPr>
          <a:xfrm>
            <a:off x="3098733" y="3276137"/>
            <a:ext cx="1489286" cy="1489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668E5089-CEBA-E74C-B65E-3D4DEFB285E3}"/>
              </a:ext>
            </a:extLst>
          </p:cNvPr>
          <p:cNvSpPr/>
          <p:nvPr/>
        </p:nvSpPr>
        <p:spPr>
          <a:xfrm>
            <a:off x="7014660" y="3679108"/>
            <a:ext cx="508000" cy="31234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D0C309A-A453-534F-B067-EFCB28D72BF1}"/>
              </a:ext>
            </a:extLst>
          </p:cNvPr>
          <p:cNvSpPr/>
          <p:nvPr/>
        </p:nvSpPr>
        <p:spPr>
          <a:xfrm>
            <a:off x="4692983" y="3827854"/>
            <a:ext cx="508000" cy="3123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8712D7A-35E4-7341-854F-54FB81132F2F}"/>
              </a:ext>
            </a:extLst>
          </p:cNvPr>
          <p:cNvSpPr/>
          <p:nvPr/>
        </p:nvSpPr>
        <p:spPr>
          <a:xfrm rot="2700000">
            <a:off x="5304536" y="2938439"/>
            <a:ext cx="508000" cy="3123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5CB03A2A-F270-0743-9FF2-A7818BBDA8C9}"/>
              </a:ext>
            </a:extLst>
          </p:cNvPr>
          <p:cNvSpPr/>
          <p:nvPr/>
        </p:nvSpPr>
        <p:spPr>
          <a:xfrm rot="18000000">
            <a:off x="5337596" y="4701541"/>
            <a:ext cx="508000" cy="3123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2534791-5245-604F-A87F-AD583EFE7F8D}"/>
              </a:ext>
            </a:extLst>
          </p:cNvPr>
          <p:cNvSpPr/>
          <p:nvPr/>
        </p:nvSpPr>
        <p:spPr>
          <a:xfrm rot="18000000">
            <a:off x="6428673" y="3026373"/>
            <a:ext cx="508000" cy="31234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EBF29AE7-1F9E-F84D-AB57-DE96315959E8}"/>
              </a:ext>
            </a:extLst>
          </p:cNvPr>
          <p:cNvSpPr/>
          <p:nvPr/>
        </p:nvSpPr>
        <p:spPr>
          <a:xfrm rot="2700000">
            <a:off x="6490369" y="4710861"/>
            <a:ext cx="508000" cy="31234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5FBA48-CBBA-7C40-B3F2-C80A54CADB7A}"/>
              </a:ext>
            </a:extLst>
          </p:cNvPr>
          <p:cNvSpPr txBox="1"/>
          <p:nvPr/>
        </p:nvSpPr>
        <p:spPr>
          <a:xfrm>
            <a:off x="5505937" y="3543480"/>
            <a:ext cx="1180131" cy="96090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Polski </a:t>
            </a:r>
          </a:p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związek </a:t>
            </a:r>
          </a:p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sportowy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B4BCF8-CFFD-5346-A495-AE16F1F4304C}"/>
              </a:ext>
            </a:extLst>
          </p:cNvPr>
          <p:cNvSpPr txBox="1"/>
          <p:nvPr/>
        </p:nvSpPr>
        <p:spPr>
          <a:xfrm>
            <a:off x="1346237" y="3885432"/>
            <a:ext cx="97655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F863A-12B5-694F-893A-0F88330E6795}"/>
              </a:ext>
            </a:extLst>
          </p:cNvPr>
          <p:cNvSpPr txBox="1"/>
          <p:nvPr/>
        </p:nvSpPr>
        <p:spPr>
          <a:xfrm>
            <a:off x="10196635" y="3885432"/>
            <a:ext cx="70724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DBFD4A-2BF9-3A4D-8008-100832B00059}"/>
              </a:ext>
            </a:extLst>
          </p:cNvPr>
          <p:cNvSpPr txBox="1"/>
          <p:nvPr/>
        </p:nvSpPr>
        <p:spPr>
          <a:xfrm>
            <a:off x="4369087" y="1718494"/>
            <a:ext cx="1375698" cy="96090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Światowa,</a:t>
            </a:r>
          </a:p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europejska</a:t>
            </a:r>
          </a:p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federacja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7A32B6-1DD0-7246-B06C-434723846208}"/>
              </a:ext>
            </a:extLst>
          </p:cNvPr>
          <p:cNvSpPr txBox="1"/>
          <p:nvPr/>
        </p:nvSpPr>
        <p:spPr>
          <a:xfrm>
            <a:off x="6417680" y="1873151"/>
            <a:ext cx="1500732" cy="65158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2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Organizacje</a:t>
            </a:r>
          </a:p>
          <a:p>
            <a:pPr algn="ctr" defTabSz="914217">
              <a:lnSpc>
                <a:spcPts val="2250"/>
              </a:lnSpc>
            </a:pPr>
            <a:r>
              <a:rPr lang="pl-PL" sz="12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ponadnarodowe</a:t>
            </a:r>
            <a:endParaRPr lang="en-US" sz="12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7ACB3-F2FB-B94B-8A02-DACC49F53A9A}"/>
              </a:ext>
            </a:extLst>
          </p:cNvPr>
          <p:cNvSpPr txBox="1"/>
          <p:nvPr/>
        </p:nvSpPr>
        <p:spPr>
          <a:xfrm>
            <a:off x="4607936" y="5535737"/>
            <a:ext cx="898003" cy="370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Klienci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2794C-E467-AB40-8D65-11286BA2FF60}"/>
              </a:ext>
            </a:extLst>
          </p:cNvPr>
          <p:cNvSpPr txBox="1"/>
          <p:nvPr/>
        </p:nvSpPr>
        <p:spPr>
          <a:xfrm>
            <a:off x="6504235" y="5388260"/>
            <a:ext cx="1327608" cy="6659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Sponsorzy </a:t>
            </a:r>
          </a:p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partnerzy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0F6386-F9C3-684F-BA9A-C9CD8E73DFB1}"/>
              </a:ext>
            </a:extLst>
          </p:cNvPr>
          <p:cNvSpPr txBox="1"/>
          <p:nvPr/>
        </p:nvSpPr>
        <p:spPr>
          <a:xfrm>
            <a:off x="7654795" y="3431653"/>
            <a:ext cx="1494320" cy="95372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600" b="1" dirty="0" err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MSiT</a:t>
            </a:r>
            <a:endParaRPr lang="pl-PL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 defTabSz="914217">
              <a:lnSpc>
                <a:spcPts val="2250"/>
              </a:lnSpc>
            </a:pPr>
            <a:r>
              <a:rPr lang="pl-PL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(inne </a:t>
            </a:r>
          </a:p>
          <a:p>
            <a:pPr algn="ctr" defTabSz="914217">
              <a:lnSpc>
                <a:spcPts val="2250"/>
              </a:lnSpc>
            </a:pPr>
            <a:r>
              <a:rPr lang="pl-PL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ministerstwa)</a:t>
            </a:r>
            <a:endParaRPr lang="en-US" sz="14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95C80D-19A2-9E45-9955-7CFC7477D25E}"/>
              </a:ext>
            </a:extLst>
          </p:cNvPr>
          <p:cNvSpPr txBox="1"/>
          <p:nvPr/>
        </p:nvSpPr>
        <p:spPr>
          <a:xfrm>
            <a:off x="3074578" y="3835281"/>
            <a:ext cx="1537601" cy="370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>
              <a:lnSpc>
                <a:spcPts val="2250"/>
              </a:lnSpc>
            </a:pPr>
            <a:r>
              <a:rPr lang="pl-PL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Konkurencja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733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B68F7-3E64-ECE6-D09F-D8A0B741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60237-B55A-6603-EA18-2D2881E7C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550" y="450402"/>
            <a:ext cx="11520488" cy="443198"/>
          </a:xfrm>
        </p:spPr>
        <p:txBody>
          <a:bodyPr wrap="square" lIns="0" tIns="0" rIns="0" bIns="0" anchor="t">
            <a:spAutoFit/>
          </a:bodyPr>
          <a:lstStyle/>
          <a:p>
            <a:r>
              <a:rPr lang="pl-PL" dirty="0"/>
              <a:t>Cele strategiczne Strategii Rozwoju Sportu</a:t>
            </a:r>
            <a:endParaRPr lang="pl-PL" i="1" dirty="0">
              <a:ea typeface="Lato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A52922-28C8-9EA6-D0FB-E73A30E95651}"/>
              </a:ext>
            </a:extLst>
          </p:cNvPr>
          <p:cNvGrpSpPr/>
          <p:nvPr/>
        </p:nvGrpSpPr>
        <p:grpSpPr>
          <a:xfrm>
            <a:off x="442912" y="1789471"/>
            <a:ext cx="11631100" cy="5659913"/>
            <a:chOff x="618263" y="1792253"/>
            <a:chExt cx="11631100" cy="5656488"/>
          </a:xfrm>
        </p:grpSpPr>
        <p:grpSp>
          <p:nvGrpSpPr>
            <p:cNvPr id="5" name="Google Shape;3143;p194">
              <a:extLst>
                <a:ext uri="{FF2B5EF4-FFF2-40B4-BE49-F238E27FC236}">
                  <a16:creationId xmlns:a16="http://schemas.microsoft.com/office/drawing/2014/main" id="{B3F07495-5B01-8CB6-3166-3088E2A7EF29}"/>
                </a:ext>
              </a:extLst>
            </p:cNvPr>
            <p:cNvGrpSpPr/>
            <p:nvPr/>
          </p:nvGrpSpPr>
          <p:grpSpPr>
            <a:xfrm>
              <a:off x="4204426" y="1938978"/>
              <a:ext cx="4133850" cy="4259905"/>
              <a:chOff x="2811060" y="1743894"/>
              <a:chExt cx="4125175" cy="4061115"/>
            </a:xfrm>
          </p:grpSpPr>
          <p:sp>
            <p:nvSpPr>
              <p:cNvPr id="14" name="Google Shape;3144;p194">
                <a:extLst>
                  <a:ext uri="{FF2B5EF4-FFF2-40B4-BE49-F238E27FC236}">
                    <a16:creationId xmlns:a16="http://schemas.microsoft.com/office/drawing/2014/main" id="{748229E1-C731-8A94-F99F-A898CF4FB299}"/>
                  </a:ext>
                </a:extLst>
              </p:cNvPr>
              <p:cNvSpPr/>
              <p:nvPr/>
            </p:nvSpPr>
            <p:spPr>
              <a:xfrm>
                <a:off x="2811060" y="3813039"/>
                <a:ext cx="2010130" cy="199197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93" y="165"/>
                    </a:moveTo>
                    <a:cubicBezTo>
                      <a:pt x="132" y="130"/>
                      <a:pt x="97" y="66"/>
                      <a:pt x="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6"/>
                      <a:pt x="129" y="282"/>
                      <a:pt x="285" y="286"/>
                    </a:cubicBezTo>
                    <a:cubicBezTo>
                      <a:pt x="285" y="192"/>
                      <a:pt x="285" y="192"/>
                      <a:pt x="285" y="192"/>
                    </a:cubicBezTo>
                    <a:cubicBezTo>
                      <a:pt x="254" y="190"/>
                      <a:pt x="222" y="182"/>
                      <a:pt x="193" y="165"/>
                    </a:cubicBez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145;p194">
                <a:extLst>
                  <a:ext uri="{FF2B5EF4-FFF2-40B4-BE49-F238E27FC236}">
                    <a16:creationId xmlns:a16="http://schemas.microsoft.com/office/drawing/2014/main" id="{5CFB621D-F2DB-6873-AB6D-1C61CCD51BCA}"/>
                  </a:ext>
                </a:extLst>
              </p:cNvPr>
              <p:cNvSpPr/>
              <p:nvPr/>
            </p:nvSpPr>
            <p:spPr>
              <a:xfrm>
                <a:off x="2811060" y="1743894"/>
                <a:ext cx="2010130" cy="198747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solidFill>
                <a:srgbClr val="0052A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146;p194">
                <a:extLst>
                  <a:ext uri="{FF2B5EF4-FFF2-40B4-BE49-F238E27FC236}">
                    <a16:creationId xmlns:a16="http://schemas.microsoft.com/office/drawing/2014/main" id="{C3C5B3B3-CD7D-F2CE-C6A2-99AFF8F270C9}"/>
                  </a:ext>
                </a:extLst>
              </p:cNvPr>
              <p:cNvSpPr/>
              <p:nvPr/>
            </p:nvSpPr>
            <p:spPr>
              <a:xfrm>
                <a:off x="4926105" y="1743894"/>
                <a:ext cx="2010130" cy="198747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solidFill>
                <a:srgbClr val="1719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147;p194">
                <a:extLst>
                  <a:ext uri="{FF2B5EF4-FFF2-40B4-BE49-F238E27FC236}">
                    <a16:creationId xmlns:a16="http://schemas.microsoft.com/office/drawing/2014/main" id="{B39E3182-944F-124E-5ADE-ED526CF1B712}"/>
                  </a:ext>
                </a:extLst>
              </p:cNvPr>
              <p:cNvSpPr/>
              <p:nvPr/>
            </p:nvSpPr>
            <p:spPr>
              <a:xfrm>
                <a:off x="4926105" y="3813039"/>
                <a:ext cx="2010130" cy="199197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solidFill>
                <a:srgbClr val="D0091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148;p194">
              <a:extLst>
                <a:ext uri="{FF2B5EF4-FFF2-40B4-BE49-F238E27FC236}">
                  <a16:creationId xmlns:a16="http://schemas.microsoft.com/office/drawing/2014/main" id="{667BD87E-B6BA-076C-D885-93C2809CE09B}"/>
                </a:ext>
              </a:extLst>
            </p:cNvPr>
            <p:cNvSpPr/>
            <p:nvPr/>
          </p:nvSpPr>
          <p:spPr>
            <a:xfrm>
              <a:off x="8455689" y="1868291"/>
              <a:ext cx="3564000" cy="149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>
                  <a:ln>
                    <a:noFill/>
                  </a:ln>
                  <a:solidFill>
                    <a:srgbClr val="17194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Kapitał ludzki i społeczny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1719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17194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Wzmacnianie spójności społecznej </a:t>
              </a:r>
              <a:b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17194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17194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 kapitału ludzkiego poprzez sport oraz aktywność fizyczną.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17194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Rozwój umiejętności i kompetencji dla kultury fizycznej. </a:t>
              </a:r>
            </a:p>
          </p:txBody>
        </p:sp>
        <p:sp>
          <p:nvSpPr>
            <p:cNvPr id="7" name="Google Shape;3149;p194">
              <a:extLst>
                <a:ext uri="{FF2B5EF4-FFF2-40B4-BE49-F238E27FC236}">
                  <a16:creationId xmlns:a16="http://schemas.microsoft.com/office/drawing/2014/main" id="{F234E7BD-4564-1291-973B-BE879A7653DC}"/>
                </a:ext>
              </a:extLst>
            </p:cNvPr>
            <p:cNvSpPr/>
            <p:nvPr/>
          </p:nvSpPr>
          <p:spPr>
            <a:xfrm>
              <a:off x="618263" y="1868292"/>
              <a:ext cx="3564000" cy="1948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>
                  <a:ln>
                    <a:noFill/>
                  </a:ln>
                  <a:solidFill>
                    <a:srgbClr val="0052A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Zdrowie</a:t>
              </a:r>
              <a:endPara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0052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52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0052A5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Arial"/>
                </a:rPr>
                <a:t>Aktywność fizyczna jako stały element profilaktyki zdrowotnej oraz procesu leczenia.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0052A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Rewolucja ruchu - rozwój prozdrowotnej </a:t>
              </a:r>
              <a:b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0052A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</a:b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0052A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i nawykowej aktywności fizycznej przez całe życie</a:t>
              </a:r>
              <a:r>
                <a:rPr kumimoji="0" lang="pl-PL" sz="1400" b="1" i="0" u="none" strike="noStrike" kern="1200" cap="none" spc="0" normalizeH="0" baseline="0" noProof="0">
                  <a:ln>
                    <a:noFill/>
                  </a:ln>
                  <a:solidFill>
                    <a:srgbClr val="0052A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0052A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0052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50;p194">
              <a:extLst>
                <a:ext uri="{FF2B5EF4-FFF2-40B4-BE49-F238E27FC236}">
                  <a16:creationId xmlns:a16="http://schemas.microsoft.com/office/drawing/2014/main" id="{81079F95-A1B2-8C22-7399-DD4BD0E80F56}"/>
                </a:ext>
              </a:extLst>
            </p:cNvPr>
            <p:cNvSpPr/>
            <p:nvPr/>
          </p:nvSpPr>
          <p:spPr>
            <a:xfrm flipH="1">
              <a:off x="618264" y="1792253"/>
              <a:ext cx="4680000" cy="252000"/>
            </a:xfrm>
            <a:custGeom>
              <a:avLst/>
              <a:gdLst/>
              <a:ahLst/>
              <a:cxnLst/>
              <a:rect l="l" t="t" r="r" b="b"/>
              <a:pathLst>
                <a:path w="733245" h="198407" extrusionOk="0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noFill/>
            <a:ln w="19050" cap="flat" cmpd="sng">
              <a:solidFill>
                <a:srgbClr val="0052A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51;p194">
              <a:extLst>
                <a:ext uri="{FF2B5EF4-FFF2-40B4-BE49-F238E27FC236}">
                  <a16:creationId xmlns:a16="http://schemas.microsoft.com/office/drawing/2014/main" id="{56DDEC1D-B5C5-ADE8-775B-AF9960456A8F}"/>
                </a:ext>
              </a:extLst>
            </p:cNvPr>
            <p:cNvSpPr/>
            <p:nvPr/>
          </p:nvSpPr>
          <p:spPr>
            <a:xfrm rot="10800000">
              <a:off x="618264" y="6136563"/>
              <a:ext cx="4680000" cy="252000"/>
            </a:xfrm>
            <a:custGeom>
              <a:avLst/>
              <a:gdLst/>
              <a:ahLst/>
              <a:cxnLst/>
              <a:rect l="l" t="t" r="r" b="b"/>
              <a:pathLst>
                <a:path w="733245" h="198407" extrusionOk="0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52;p194">
              <a:extLst>
                <a:ext uri="{FF2B5EF4-FFF2-40B4-BE49-F238E27FC236}">
                  <a16:creationId xmlns:a16="http://schemas.microsoft.com/office/drawing/2014/main" id="{34710039-6B6E-8ACF-CD72-A84FB5AC5368}"/>
                </a:ext>
              </a:extLst>
            </p:cNvPr>
            <p:cNvSpPr/>
            <p:nvPr/>
          </p:nvSpPr>
          <p:spPr>
            <a:xfrm>
              <a:off x="632100" y="5060304"/>
              <a:ext cx="3586163" cy="1634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Wsparcie systemowe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Stworzenie stabilnego, efektywnego </a:t>
              </a:r>
              <a:b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 transparentnego systemu finansowania, zarządzania i rozwoju sportu w Polsce.</a:t>
              </a:r>
            </a:p>
          </p:txBody>
        </p:sp>
        <p:sp>
          <p:nvSpPr>
            <p:cNvPr id="11" name="Google Shape;3153;p194">
              <a:extLst>
                <a:ext uri="{FF2B5EF4-FFF2-40B4-BE49-F238E27FC236}">
                  <a16:creationId xmlns:a16="http://schemas.microsoft.com/office/drawing/2014/main" id="{B1156C8F-98D4-8FCC-13B1-EC7239310B64}"/>
                </a:ext>
              </a:extLst>
            </p:cNvPr>
            <p:cNvSpPr/>
            <p:nvPr/>
          </p:nvSpPr>
          <p:spPr>
            <a:xfrm>
              <a:off x="7244439" y="1792254"/>
              <a:ext cx="4680000" cy="252000"/>
            </a:xfrm>
            <a:custGeom>
              <a:avLst/>
              <a:gdLst/>
              <a:ahLst/>
              <a:cxnLst/>
              <a:rect l="l" t="t" r="r" b="b"/>
              <a:pathLst>
                <a:path w="733245" h="198407" extrusionOk="0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noFill/>
            <a:ln w="19050" cap="flat" cmpd="sng">
              <a:solidFill>
                <a:srgbClr val="17194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54;p194">
              <a:extLst>
                <a:ext uri="{FF2B5EF4-FFF2-40B4-BE49-F238E27FC236}">
                  <a16:creationId xmlns:a16="http://schemas.microsoft.com/office/drawing/2014/main" id="{C8F6CC55-C847-BE8F-BB97-B531F424FA1F}"/>
                </a:ext>
              </a:extLst>
            </p:cNvPr>
            <p:cNvSpPr/>
            <p:nvPr/>
          </p:nvSpPr>
          <p:spPr>
            <a:xfrm rot="10800000" flipH="1">
              <a:off x="7244439" y="6136564"/>
              <a:ext cx="4680000" cy="252000"/>
            </a:xfrm>
            <a:custGeom>
              <a:avLst/>
              <a:gdLst/>
              <a:ahLst/>
              <a:cxnLst/>
              <a:rect l="l" t="t" r="r" b="b"/>
              <a:pathLst>
                <a:path w="733245" h="198407" extrusionOk="0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noFill/>
            <a:ln w="19050" cap="flat" cmpd="sng">
              <a:solidFill>
                <a:srgbClr val="D0091D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55;p194">
              <a:extLst>
                <a:ext uri="{FF2B5EF4-FFF2-40B4-BE49-F238E27FC236}">
                  <a16:creationId xmlns:a16="http://schemas.microsoft.com/office/drawing/2014/main" id="{155E058D-CBCE-1D73-0034-2CBB6A11D089}"/>
                </a:ext>
              </a:extLst>
            </p:cNvPr>
            <p:cNvSpPr/>
            <p:nvPr/>
          </p:nvSpPr>
          <p:spPr>
            <a:xfrm>
              <a:off x="8502450" y="5171145"/>
              <a:ext cx="3746913" cy="2277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>
                  <a:ln>
                    <a:noFill/>
                  </a:ln>
                  <a:solidFill>
                    <a:srgbClr val="D0091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Wspólnota i duma narodowa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D009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D0091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Budowanie wielowymiarowej wspólnoty </a:t>
              </a:r>
              <a:b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D0091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D0091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 prestiżu Polski wokół sportu i sukcesów sportowców.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8FB36D4-CE24-355C-652A-E9E5B7F2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94" t="20338" r="11852" b="38719"/>
          <a:stretch>
            <a:fillRect/>
          </a:stretch>
        </p:blipFill>
        <p:spPr>
          <a:xfrm>
            <a:off x="5016000" y="3010408"/>
            <a:ext cx="2160000" cy="2160000"/>
          </a:xfrm>
          <a:prstGeom prst="ellipse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940BF97-F8C4-9965-C986-181A8EC161A1}"/>
              </a:ext>
            </a:extLst>
          </p:cNvPr>
          <p:cNvSpPr txBox="1"/>
          <p:nvPr/>
        </p:nvSpPr>
        <p:spPr>
          <a:xfrm>
            <a:off x="10122306" y="6510866"/>
            <a:ext cx="1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MSiT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5767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15AE63FA-8F82-47CE-B08F-8E8CC60E2E50}"/>
              </a:ext>
            </a:extLst>
          </p:cNvPr>
          <p:cNvSpPr/>
          <p:nvPr/>
        </p:nvSpPr>
        <p:spPr>
          <a:xfrm>
            <a:off x="2429669" y="5990997"/>
            <a:ext cx="9954956" cy="53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9043">
              <a:defRPr/>
            </a:pPr>
            <a:endParaRPr lang="en-US" sz="983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0A7C23D-B403-46AE-A444-6EE773DB6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58" y="4468748"/>
            <a:ext cx="3634422" cy="2043608"/>
          </a:xfrm>
          <a:prstGeom prst="rect">
            <a:avLst/>
          </a:prstGeom>
        </p:spPr>
      </p:pic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C57F7138-2D6D-4341-A211-57AA1CD5F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3113" y="684068"/>
            <a:ext cx="5895815" cy="550559"/>
          </a:xfrm>
        </p:spPr>
        <p:txBody>
          <a:bodyPr anchor="ctr"/>
          <a:lstStyle/>
          <a:p>
            <a:pPr algn="l">
              <a:defRPr/>
            </a:pPr>
            <a:r>
              <a:rPr lang="en-US" sz="3275" spc="-6" dirty="0">
                <a:solidFill>
                  <a:schemeClr val="bg1"/>
                </a:solidFill>
                <a:latin typeface="Roboto Condensed"/>
                <a:cs typeface="Calibri"/>
              </a:rPr>
              <a:t>OUR MISSION</a:t>
            </a:r>
          </a:p>
        </p:txBody>
      </p:sp>
      <p:sp>
        <p:nvSpPr>
          <p:cNvPr id="5" name="object 4"/>
          <p:cNvSpPr/>
          <p:nvPr/>
        </p:nvSpPr>
        <p:spPr>
          <a:xfrm>
            <a:off x="1055286" y="575588"/>
            <a:ext cx="107280" cy="754607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499043">
              <a:defRPr/>
            </a:pPr>
            <a:endParaRPr sz="983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B685CB8-A98C-439D-9729-C890B67C8D34}"/>
              </a:ext>
            </a:extLst>
          </p:cNvPr>
          <p:cNvSpPr/>
          <p:nvPr/>
        </p:nvSpPr>
        <p:spPr>
          <a:xfrm>
            <a:off x="1053880" y="575587"/>
            <a:ext cx="107280" cy="754607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44A"/>
          </a:solidFill>
        </p:spPr>
        <p:txBody>
          <a:bodyPr wrap="square" lIns="0" tIns="0" rIns="0" bIns="0" rtlCol="0"/>
          <a:lstStyle/>
          <a:p>
            <a:pPr defTabSz="499043">
              <a:defRPr/>
            </a:pPr>
            <a:endParaRPr sz="983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E8CC56B-61E6-42BD-852C-0484F600BFA7}"/>
              </a:ext>
            </a:extLst>
          </p:cNvPr>
          <p:cNvSpPr txBox="1">
            <a:spLocks/>
          </p:cNvSpPr>
          <p:nvPr/>
        </p:nvSpPr>
        <p:spPr>
          <a:xfrm>
            <a:off x="1328638" y="755152"/>
            <a:ext cx="9009532" cy="3954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499043">
              <a:defRPr/>
            </a:pPr>
            <a:r>
              <a:rPr lang="pl-PL" sz="3275" b="1" kern="0" dirty="0">
                <a:solidFill>
                  <a:sysClr val="windowText" lastClr="000000"/>
                </a:solidFill>
                <a:latin typeface="Roboto Condensed"/>
                <a:sym typeface="Arial"/>
              </a:rPr>
              <a:t>SCHEMAT ANALIZY SWOT</a:t>
            </a:r>
            <a:endParaRPr lang="pl-PL" sz="3275" b="1" kern="0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3CA924-92B2-4DD2-A535-F27BB945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489" y="1090723"/>
            <a:ext cx="4658068" cy="467655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CCC5BB-3246-45E4-8375-4B81E6B26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250" y="2101483"/>
            <a:ext cx="2149552" cy="16105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EB1518B-222B-763D-439D-384FF6BF446D}"/>
              </a:ext>
            </a:extLst>
          </p:cNvPr>
          <p:cNvSpPr txBox="1"/>
          <p:nvPr/>
        </p:nvSpPr>
        <p:spPr>
          <a:xfrm>
            <a:off x="9411811" y="5980520"/>
            <a:ext cx="3084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Watkins M. (2007)</a:t>
            </a:r>
          </a:p>
        </p:txBody>
      </p:sp>
    </p:spTree>
    <p:extLst>
      <p:ext uri="{BB962C8B-B14F-4D97-AF65-F5344CB8AC3E}">
        <p14:creationId xmlns:p14="http://schemas.microsoft.com/office/powerpoint/2010/main" val="16804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F73C2-7C15-F076-20F3-BD19DFF48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29FCD23-6549-6C7E-2B74-EA5F85F4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3955089"/>
            <a:ext cx="1452199" cy="9733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42CF5E-1D57-F445-59EB-B523F9B61692}"/>
              </a:ext>
            </a:extLst>
          </p:cNvPr>
          <p:cNvSpPr txBox="1"/>
          <p:nvPr/>
        </p:nvSpPr>
        <p:spPr>
          <a:xfrm>
            <a:off x="2212933" y="26591"/>
            <a:ext cx="7298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MASTER PLAN ROZWOJU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POLSKICH ZWIĄZKÓW SPORTOWYCH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3E4707A-1F9D-692A-4D37-CAC9A9F3C5AD}"/>
              </a:ext>
            </a:extLst>
          </p:cNvPr>
          <p:cNvGrpSpPr/>
          <p:nvPr/>
        </p:nvGrpSpPr>
        <p:grpSpPr>
          <a:xfrm>
            <a:off x="289162" y="1447529"/>
            <a:ext cx="9987086" cy="4645468"/>
            <a:chOff x="1116013" y="1492044"/>
            <a:chExt cx="9987086" cy="4645468"/>
          </a:xfrm>
        </p:grpSpPr>
        <p:sp>
          <p:nvSpPr>
            <p:cNvPr id="50" name="Shape 9155">
              <a:extLst>
                <a:ext uri="{FF2B5EF4-FFF2-40B4-BE49-F238E27FC236}">
                  <a16:creationId xmlns:a16="http://schemas.microsoft.com/office/drawing/2014/main" id="{AD786892-CF78-3A59-093D-6BAFE2EC90ED}"/>
                </a:ext>
              </a:extLst>
            </p:cNvPr>
            <p:cNvSpPr/>
            <p:nvPr/>
          </p:nvSpPr>
          <p:spPr>
            <a:xfrm>
              <a:off x="7575670" y="2197032"/>
              <a:ext cx="1859597" cy="185959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Shape 9155">
              <a:extLst>
                <a:ext uri="{FF2B5EF4-FFF2-40B4-BE49-F238E27FC236}">
                  <a16:creationId xmlns:a16="http://schemas.microsoft.com/office/drawing/2014/main" id="{5987726B-F66E-130F-051B-9B102EF1120D}"/>
                </a:ext>
              </a:extLst>
            </p:cNvPr>
            <p:cNvSpPr/>
            <p:nvPr/>
          </p:nvSpPr>
          <p:spPr>
            <a:xfrm>
              <a:off x="2633515" y="2197032"/>
              <a:ext cx="1859597" cy="185959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Shape 9155">
              <a:extLst>
                <a:ext uri="{FF2B5EF4-FFF2-40B4-BE49-F238E27FC236}">
                  <a16:creationId xmlns:a16="http://schemas.microsoft.com/office/drawing/2014/main" id="{0DA10D7B-407E-66EE-6E6C-5183791D4B9E}"/>
                </a:ext>
              </a:extLst>
            </p:cNvPr>
            <p:cNvSpPr/>
            <p:nvPr/>
          </p:nvSpPr>
          <p:spPr>
            <a:xfrm>
              <a:off x="6464308" y="1492044"/>
              <a:ext cx="1859597" cy="18595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Shape 9159">
              <a:extLst>
                <a:ext uri="{FF2B5EF4-FFF2-40B4-BE49-F238E27FC236}">
                  <a16:creationId xmlns:a16="http://schemas.microsoft.com/office/drawing/2014/main" id="{811ABE27-6DC8-FD9C-4DCA-1674125C6ED8}"/>
                </a:ext>
              </a:extLst>
            </p:cNvPr>
            <p:cNvSpPr/>
            <p:nvPr/>
          </p:nvSpPr>
          <p:spPr>
            <a:xfrm>
              <a:off x="3892929" y="1492044"/>
              <a:ext cx="1859597" cy="185959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Shape 9165">
              <a:extLst>
                <a:ext uri="{FF2B5EF4-FFF2-40B4-BE49-F238E27FC236}">
                  <a16:creationId xmlns:a16="http://schemas.microsoft.com/office/drawing/2014/main" id="{DCBA8280-0985-1590-0E46-F60E28E9A1A5}"/>
                </a:ext>
              </a:extLst>
            </p:cNvPr>
            <p:cNvSpPr/>
            <p:nvPr/>
          </p:nvSpPr>
          <p:spPr>
            <a:xfrm>
              <a:off x="8899605" y="1492044"/>
              <a:ext cx="2176383" cy="21763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Shape 9168">
              <a:extLst>
                <a:ext uri="{FF2B5EF4-FFF2-40B4-BE49-F238E27FC236}">
                  <a16:creationId xmlns:a16="http://schemas.microsoft.com/office/drawing/2014/main" id="{86C37D81-7CA8-2C6D-595F-F09C701A780E}"/>
                </a:ext>
              </a:extLst>
            </p:cNvPr>
            <p:cNvSpPr/>
            <p:nvPr/>
          </p:nvSpPr>
          <p:spPr>
            <a:xfrm>
              <a:off x="1116013" y="1492044"/>
              <a:ext cx="2181425" cy="218142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9180">
              <a:extLst>
                <a:ext uri="{FF2B5EF4-FFF2-40B4-BE49-F238E27FC236}">
                  <a16:creationId xmlns:a16="http://schemas.microsoft.com/office/drawing/2014/main" id="{F0E03F0D-7E48-1815-7CB8-4C41F70E6017}"/>
                </a:ext>
              </a:extLst>
            </p:cNvPr>
            <p:cNvSpPr/>
            <p:nvPr/>
          </p:nvSpPr>
          <p:spPr>
            <a:xfrm>
              <a:off x="2116042" y="3846520"/>
              <a:ext cx="181366" cy="1813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Shape 9181">
              <a:extLst>
                <a:ext uri="{FF2B5EF4-FFF2-40B4-BE49-F238E27FC236}">
                  <a16:creationId xmlns:a16="http://schemas.microsoft.com/office/drawing/2014/main" id="{57420865-3B1B-66F8-9C5B-9BD798725FE7}"/>
                </a:ext>
              </a:extLst>
            </p:cNvPr>
            <p:cNvSpPr/>
            <p:nvPr/>
          </p:nvSpPr>
          <p:spPr>
            <a:xfrm>
              <a:off x="4709733" y="3846520"/>
              <a:ext cx="181367" cy="1813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hape 9182">
              <a:extLst>
                <a:ext uri="{FF2B5EF4-FFF2-40B4-BE49-F238E27FC236}">
                  <a16:creationId xmlns:a16="http://schemas.microsoft.com/office/drawing/2014/main" id="{D87A936B-D9FB-8B38-0CF7-94323700BCC6}"/>
                </a:ext>
              </a:extLst>
            </p:cNvPr>
            <p:cNvSpPr/>
            <p:nvPr/>
          </p:nvSpPr>
          <p:spPr>
            <a:xfrm>
              <a:off x="9897116" y="3846520"/>
              <a:ext cx="181367" cy="181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9183">
              <a:extLst>
                <a:ext uri="{FF2B5EF4-FFF2-40B4-BE49-F238E27FC236}">
                  <a16:creationId xmlns:a16="http://schemas.microsoft.com/office/drawing/2014/main" id="{475CB6C0-B091-C584-4C4D-B8C39F07AD9A}"/>
                </a:ext>
              </a:extLst>
            </p:cNvPr>
            <p:cNvSpPr/>
            <p:nvPr/>
          </p:nvSpPr>
          <p:spPr>
            <a:xfrm>
              <a:off x="7303425" y="3846520"/>
              <a:ext cx="181367" cy="18136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9184">
              <a:extLst>
                <a:ext uri="{FF2B5EF4-FFF2-40B4-BE49-F238E27FC236}">
                  <a16:creationId xmlns:a16="http://schemas.microsoft.com/office/drawing/2014/main" id="{B5D673FC-8947-66A0-C9D9-89D2B75F6A39}"/>
                </a:ext>
              </a:extLst>
            </p:cNvPr>
            <p:cNvSpPr/>
            <p:nvPr/>
          </p:nvSpPr>
          <p:spPr>
            <a:xfrm>
              <a:off x="3412887" y="4704075"/>
              <a:ext cx="181367" cy="18136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hape 9185">
              <a:extLst>
                <a:ext uri="{FF2B5EF4-FFF2-40B4-BE49-F238E27FC236}">
                  <a16:creationId xmlns:a16="http://schemas.microsoft.com/office/drawing/2014/main" id="{E8766CC5-67F3-E4BE-9B3B-D8E6BC8A3986}"/>
                </a:ext>
              </a:extLst>
            </p:cNvPr>
            <p:cNvSpPr/>
            <p:nvPr/>
          </p:nvSpPr>
          <p:spPr>
            <a:xfrm>
              <a:off x="6006579" y="4704075"/>
              <a:ext cx="181367" cy="1813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Shape 9186">
              <a:extLst>
                <a:ext uri="{FF2B5EF4-FFF2-40B4-BE49-F238E27FC236}">
                  <a16:creationId xmlns:a16="http://schemas.microsoft.com/office/drawing/2014/main" id="{D07C6576-FCD4-9A13-1405-6D2EB9978A4C}"/>
                </a:ext>
              </a:extLst>
            </p:cNvPr>
            <p:cNvSpPr/>
            <p:nvPr/>
          </p:nvSpPr>
          <p:spPr>
            <a:xfrm>
              <a:off x="8600270" y="4704075"/>
              <a:ext cx="181367" cy="1813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9188">
              <a:extLst>
                <a:ext uri="{FF2B5EF4-FFF2-40B4-BE49-F238E27FC236}">
                  <a16:creationId xmlns:a16="http://schemas.microsoft.com/office/drawing/2014/main" id="{8EC9FC38-E2CF-CEC8-B37E-33D9F9027089}"/>
                </a:ext>
              </a:extLst>
            </p:cNvPr>
            <p:cNvSpPr/>
            <p:nvPr/>
          </p:nvSpPr>
          <p:spPr>
            <a:xfrm>
              <a:off x="2301481" y="3999087"/>
              <a:ext cx="1111406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9189">
              <a:extLst>
                <a:ext uri="{FF2B5EF4-FFF2-40B4-BE49-F238E27FC236}">
                  <a16:creationId xmlns:a16="http://schemas.microsoft.com/office/drawing/2014/main" id="{06B66223-2973-D026-7D34-8F17FA0BA5DF}"/>
                </a:ext>
              </a:extLst>
            </p:cNvPr>
            <p:cNvSpPr/>
            <p:nvPr/>
          </p:nvSpPr>
          <p:spPr>
            <a:xfrm flipV="1">
              <a:off x="3598326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9190">
              <a:extLst>
                <a:ext uri="{FF2B5EF4-FFF2-40B4-BE49-F238E27FC236}">
                  <a16:creationId xmlns:a16="http://schemas.microsoft.com/office/drawing/2014/main" id="{619B2951-E912-1912-FBF9-3A851BB7FF38}"/>
                </a:ext>
              </a:extLst>
            </p:cNvPr>
            <p:cNvSpPr/>
            <p:nvPr/>
          </p:nvSpPr>
          <p:spPr>
            <a:xfrm>
              <a:off x="4895172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hape 9191">
              <a:extLst>
                <a:ext uri="{FF2B5EF4-FFF2-40B4-BE49-F238E27FC236}">
                  <a16:creationId xmlns:a16="http://schemas.microsoft.com/office/drawing/2014/main" id="{936F372B-35CA-82CD-1296-A9B4642A3317}"/>
                </a:ext>
              </a:extLst>
            </p:cNvPr>
            <p:cNvSpPr/>
            <p:nvPr/>
          </p:nvSpPr>
          <p:spPr>
            <a:xfrm flipV="1">
              <a:off x="6192018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9192">
              <a:extLst>
                <a:ext uri="{FF2B5EF4-FFF2-40B4-BE49-F238E27FC236}">
                  <a16:creationId xmlns:a16="http://schemas.microsoft.com/office/drawing/2014/main" id="{838F78E6-EAFA-33C8-C5B3-16418E7E0366}"/>
                </a:ext>
              </a:extLst>
            </p:cNvPr>
            <p:cNvSpPr/>
            <p:nvPr/>
          </p:nvSpPr>
          <p:spPr>
            <a:xfrm>
              <a:off x="7484989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9193">
              <a:extLst>
                <a:ext uri="{FF2B5EF4-FFF2-40B4-BE49-F238E27FC236}">
                  <a16:creationId xmlns:a16="http://schemas.microsoft.com/office/drawing/2014/main" id="{E603D650-8F7F-FFB8-428A-19A4A248066B}"/>
                </a:ext>
              </a:extLst>
            </p:cNvPr>
            <p:cNvSpPr/>
            <p:nvPr/>
          </p:nvSpPr>
          <p:spPr>
            <a:xfrm flipV="1">
              <a:off x="8781834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9C521D0F-019A-4014-6410-CA380B216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94" y="2191277"/>
              <a:ext cx="830660" cy="777920"/>
            </a:xfrm>
            <a:custGeom>
              <a:avLst/>
              <a:gdLst>
                <a:gd name="T0" fmla="*/ 28575 w 899753"/>
                <a:gd name="T1" fmla="*/ 444500 h 842603"/>
                <a:gd name="T2" fmla="*/ 65686 w 899753"/>
                <a:gd name="T3" fmla="*/ 449899 h 842603"/>
                <a:gd name="T4" fmla="*/ 366179 w 899753"/>
                <a:gd name="T5" fmla="*/ 475816 h 842603"/>
                <a:gd name="T6" fmla="*/ 366179 w 899753"/>
                <a:gd name="T7" fmla="*/ 533047 h 842603"/>
                <a:gd name="T8" fmla="*/ 535161 w 899753"/>
                <a:gd name="T9" fmla="*/ 533047 h 842603"/>
                <a:gd name="T10" fmla="*/ 535161 w 899753"/>
                <a:gd name="T11" fmla="*/ 475816 h 842603"/>
                <a:gd name="T12" fmla="*/ 835293 w 899753"/>
                <a:gd name="T13" fmla="*/ 449899 h 842603"/>
                <a:gd name="T14" fmla="*/ 872765 w 899753"/>
                <a:gd name="T15" fmla="*/ 444500 h 842603"/>
                <a:gd name="T16" fmla="*/ 872765 w 899753"/>
                <a:gd name="T17" fmla="*/ 769894 h 842603"/>
                <a:gd name="T18" fmla="*/ 799984 w 899753"/>
                <a:gd name="T19" fmla="*/ 842603 h 842603"/>
                <a:gd name="T20" fmla="*/ 101356 w 899753"/>
                <a:gd name="T21" fmla="*/ 842603 h 842603"/>
                <a:gd name="T22" fmla="*/ 28575 w 899753"/>
                <a:gd name="T23" fmla="*/ 769894 h 842603"/>
                <a:gd name="T24" fmla="*/ 348884 w 899753"/>
                <a:gd name="T25" fmla="*/ 56606 h 842603"/>
                <a:gd name="T26" fmla="*/ 337362 w 899753"/>
                <a:gd name="T27" fmla="*/ 68144 h 842603"/>
                <a:gd name="T28" fmla="*/ 337362 w 899753"/>
                <a:gd name="T29" fmla="*/ 112852 h 842603"/>
                <a:gd name="T30" fmla="*/ 562391 w 899753"/>
                <a:gd name="T31" fmla="*/ 112852 h 842603"/>
                <a:gd name="T32" fmla="*/ 562391 w 899753"/>
                <a:gd name="T33" fmla="*/ 68144 h 842603"/>
                <a:gd name="T34" fmla="*/ 550869 w 899753"/>
                <a:gd name="T35" fmla="*/ 56606 h 842603"/>
                <a:gd name="T36" fmla="*/ 325841 w 899753"/>
                <a:gd name="T37" fmla="*/ 0 h 842603"/>
                <a:gd name="T38" fmla="*/ 573912 w 899753"/>
                <a:gd name="T39" fmla="*/ 0 h 842603"/>
                <a:gd name="T40" fmla="*/ 618558 w 899753"/>
                <a:gd name="T41" fmla="*/ 44708 h 842603"/>
                <a:gd name="T42" fmla="*/ 618558 w 899753"/>
                <a:gd name="T43" fmla="*/ 112852 h 842603"/>
                <a:gd name="T44" fmla="*/ 855108 w 899753"/>
                <a:gd name="T45" fmla="*/ 112852 h 842603"/>
                <a:gd name="T46" fmla="*/ 899753 w 899753"/>
                <a:gd name="T47" fmla="*/ 157561 h 842603"/>
                <a:gd name="T48" fmla="*/ 899753 w 899753"/>
                <a:gd name="T49" fmla="*/ 390837 h 842603"/>
                <a:gd name="T50" fmla="*/ 816943 w 899753"/>
                <a:gd name="T51" fmla="*/ 402014 h 842603"/>
                <a:gd name="T52" fmla="*/ 534307 w 899753"/>
                <a:gd name="T53" fmla="*/ 425089 h 842603"/>
                <a:gd name="T54" fmla="*/ 534307 w 899753"/>
                <a:gd name="T55" fmla="*/ 366320 h 842603"/>
                <a:gd name="T56" fmla="*/ 365446 w 899753"/>
                <a:gd name="T57" fmla="*/ 366320 h 842603"/>
                <a:gd name="T58" fmla="*/ 365446 w 899753"/>
                <a:gd name="T59" fmla="*/ 425089 h 842603"/>
                <a:gd name="T60" fmla="*/ 83171 w 899753"/>
                <a:gd name="T61" fmla="*/ 402014 h 842603"/>
                <a:gd name="T62" fmla="*/ 0 w 899753"/>
                <a:gd name="T63" fmla="*/ 390837 h 842603"/>
                <a:gd name="T64" fmla="*/ 0 w 899753"/>
                <a:gd name="T65" fmla="*/ 157561 h 842603"/>
                <a:gd name="T66" fmla="*/ 44646 w 899753"/>
                <a:gd name="T67" fmla="*/ 112852 h 842603"/>
                <a:gd name="T68" fmla="*/ 281195 w 899753"/>
                <a:gd name="T69" fmla="*/ 112852 h 842603"/>
                <a:gd name="T70" fmla="*/ 281195 w 899753"/>
                <a:gd name="T71" fmla="*/ 44708 h 842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lnTo>
                    <a:pt x="28575" y="444500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lnTo>
                    <a:pt x="348884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lnTo>
                    <a:pt x="325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70B424B3-5930-21EB-735D-6F5A82DBA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24" y="2732671"/>
              <a:ext cx="492179" cy="788319"/>
            </a:xfrm>
            <a:custGeom>
              <a:avLst/>
              <a:gdLst>
                <a:gd name="T0" fmla="*/ 252413 w 561616"/>
                <a:gd name="T1" fmla="*/ 533400 h 899752"/>
                <a:gd name="T2" fmla="*/ 309199 w 561616"/>
                <a:gd name="T3" fmla="*/ 533400 h 899752"/>
                <a:gd name="T4" fmla="*/ 309199 w 561616"/>
                <a:gd name="T5" fmla="*/ 590188 h 899752"/>
                <a:gd name="T6" fmla="*/ 252413 w 561616"/>
                <a:gd name="T7" fmla="*/ 590188 h 899752"/>
                <a:gd name="T8" fmla="*/ 252763 w 561616"/>
                <a:gd name="T9" fmla="*/ 478263 h 899752"/>
                <a:gd name="T10" fmla="*/ 252763 w 561616"/>
                <a:gd name="T11" fmla="*/ 490131 h 899752"/>
                <a:gd name="T12" fmla="*/ 153527 w 561616"/>
                <a:gd name="T13" fmla="*/ 589389 h 899752"/>
                <a:gd name="T14" fmla="*/ 112179 w 561616"/>
                <a:gd name="T15" fmla="*/ 688648 h 899752"/>
                <a:gd name="T16" fmla="*/ 112179 w 561616"/>
                <a:gd name="T17" fmla="*/ 703033 h 899752"/>
                <a:gd name="T18" fmla="*/ 252763 w 561616"/>
                <a:gd name="T19" fmla="*/ 646931 h 899752"/>
                <a:gd name="T20" fmla="*/ 308853 w 561616"/>
                <a:gd name="T21" fmla="*/ 646931 h 899752"/>
                <a:gd name="T22" fmla="*/ 449436 w 561616"/>
                <a:gd name="T23" fmla="*/ 703033 h 899752"/>
                <a:gd name="T24" fmla="*/ 449436 w 561616"/>
                <a:gd name="T25" fmla="*/ 688648 h 899752"/>
                <a:gd name="T26" fmla="*/ 408088 w 561616"/>
                <a:gd name="T27" fmla="*/ 589389 h 899752"/>
                <a:gd name="T28" fmla="*/ 308853 w 561616"/>
                <a:gd name="T29" fmla="*/ 490131 h 899752"/>
                <a:gd name="T30" fmla="*/ 308853 w 561616"/>
                <a:gd name="T31" fmla="*/ 478263 h 899752"/>
                <a:gd name="T32" fmla="*/ 56089 w 561616"/>
                <a:gd name="T33" fmla="*/ 141287 h 899752"/>
                <a:gd name="T34" fmla="*/ 112179 w 561616"/>
                <a:gd name="T35" fmla="*/ 141287 h 899752"/>
                <a:gd name="T36" fmla="*/ 112179 w 561616"/>
                <a:gd name="T37" fmla="*/ 212135 h 899752"/>
                <a:gd name="T38" fmla="*/ 152089 w 561616"/>
                <a:gd name="T39" fmla="*/ 309955 h 899752"/>
                <a:gd name="T40" fmla="*/ 409526 w 561616"/>
                <a:gd name="T41" fmla="*/ 309955 h 899752"/>
                <a:gd name="T42" fmla="*/ 449436 w 561616"/>
                <a:gd name="T43" fmla="*/ 212135 h 899752"/>
                <a:gd name="T44" fmla="*/ 449436 w 561616"/>
                <a:gd name="T45" fmla="*/ 141287 h 899752"/>
                <a:gd name="T46" fmla="*/ 505526 w 561616"/>
                <a:gd name="T47" fmla="*/ 141287 h 899752"/>
                <a:gd name="T48" fmla="*/ 505526 w 561616"/>
                <a:gd name="T49" fmla="*/ 212135 h 899752"/>
                <a:gd name="T50" fmla="*/ 447998 w 561616"/>
                <a:gd name="T51" fmla="*/ 350953 h 899752"/>
                <a:gd name="T52" fmla="*/ 364942 w 561616"/>
                <a:gd name="T53" fmla="*/ 434028 h 899752"/>
                <a:gd name="T54" fmla="*/ 364942 w 561616"/>
                <a:gd name="T55" fmla="*/ 466755 h 899752"/>
                <a:gd name="T56" fmla="*/ 447998 w 561616"/>
                <a:gd name="T57" fmla="*/ 549830 h 899752"/>
                <a:gd name="T58" fmla="*/ 505526 w 561616"/>
                <a:gd name="T59" fmla="*/ 688648 h 899752"/>
                <a:gd name="T60" fmla="*/ 505526 w 561616"/>
                <a:gd name="T61" fmla="*/ 787547 h 899752"/>
                <a:gd name="T62" fmla="*/ 561616 w 561616"/>
                <a:gd name="T63" fmla="*/ 787547 h 899752"/>
                <a:gd name="T64" fmla="*/ 561616 w 561616"/>
                <a:gd name="T65" fmla="*/ 899752 h 899752"/>
                <a:gd name="T66" fmla="*/ 0 w 561616"/>
                <a:gd name="T67" fmla="*/ 899752 h 899752"/>
                <a:gd name="T68" fmla="*/ 0 w 561616"/>
                <a:gd name="T69" fmla="*/ 787547 h 899752"/>
                <a:gd name="T70" fmla="*/ 56089 w 561616"/>
                <a:gd name="T71" fmla="*/ 787547 h 899752"/>
                <a:gd name="T72" fmla="*/ 56089 w 561616"/>
                <a:gd name="T73" fmla="*/ 688648 h 899752"/>
                <a:gd name="T74" fmla="*/ 113977 w 561616"/>
                <a:gd name="T75" fmla="*/ 549830 h 899752"/>
                <a:gd name="T76" fmla="*/ 196673 w 561616"/>
                <a:gd name="T77" fmla="*/ 466755 h 899752"/>
                <a:gd name="T78" fmla="*/ 196673 w 561616"/>
                <a:gd name="T79" fmla="*/ 434028 h 899752"/>
                <a:gd name="T80" fmla="*/ 113977 w 561616"/>
                <a:gd name="T81" fmla="*/ 350953 h 899752"/>
                <a:gd name="T82" fmla="*/ 56089 w 561616"/>
                <a:gd name="T83" fmla="*/ 212135 h 899752"/>
                <a:gd name="T84" fmla="*/ 0 w 561616"/>
                <a:gd name="T85" fmla="*/ 0 h 899752"/>
                <a:gd name="T86" fmla="*/ 561616 w 561616"/>
                <a:gd name="T87" fmla="*/ 0 h 899752"/>
                <a:gd name="T88" fmla="*/ 561616 w 561616"/>
                <a:gd name="T89" fmla="*/ 112352 h 899752"/>
                <a:gd name="T90" fmla="*/ 0 w 561616"/>
                <a:gd name="T91" fmla="*/ 112352 h 899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1616" h="899752">
                  <a:moveTo>
                    <a:pt x="252413" y="533400"/>
                  </a:moveTo>
                  <a:lnTo>
                    <a:pt x="309199" y="533400"/>
                  </a:lnTo>
                  <a:lnTo>
                    <a:pt x="309199" y="590188"/>
                  </a:lnTo>
                  <a:lnTo>
                    <a:pt x="252413" y="590188"/>
                  </a:lnTo>
                  <a:lnTo>
                    <a:pt x="252413" y="533400"/>
                  </a:lnTo>
                  <a:close/>
                  <a:moveTo>
                    <a:pt x="252763" y="478263"/>
                  </a:moveTo>
                  <a:lnTo>
                    <a:pt x="252763" y="490131"/>
                  </a:lnTo>
                  <a:lnTo>
                    <a:pt x="153527" y="589389"/>
                  </a:lnTo>
                  <a:cubicBezTo>
                    <a:pt x="126921" y="616002"/>
                    <a:pt x="112179" y="651246"/>
                    <a:pt x="112179" y="688648"/>
                  </a:cubicBezTo>
                  <a:lnTo>
                    <a:pt x="112179" y="703033"/>
                  </a:lnTo>
                  <a:lnTo>
                    <a:pt x="252763" y="646931"/>
                  </a:lnTo>
                  <a:lnTo>
                    <a:pt x="308853" y="646931"/>
                  </a:lnTo>
                  <a:lnTo>
                    <a:pt x="449436" y="703033"/>
                  </a:lnTo>
                  <a:lnTo>
                    <a:pt x="449436" y="688648"/>
                  </a:lnTo>
                  <a:cubicBezTo>
                    <a:pt x="449436" y="651246"/>
                    <a:pt x="434695" y="616002"/>
                    <a:pt x="408088" y="589389"/>
                  </a:cubicBezTo>
                  <a:lnTo>
                    <a:pt x="308853" y="490131"/>
                  </a:lnTo>
                  <a:lnTo>
                    <a:pt x="308853" y="478263"/>
                  </a:lnTo>
                  <a:lnTo>
                    <a:pt x="252763" y="478263"/>
                  </a:lnTo>
                  <a:close/>
                  <a:moveTo>
                    <a:pt x="56089" y="141287"/>
                  </a:moveTo>
                  <a:lnTo>
                    <a:pt x="112179" y="141287"/>
                  </a:lnTo>
                  <a:lnTo>
                    <a:pt x="112179" y="212135"/>
                  </a:lnTo>
                  <a:cubicBezTo>
                    <a:pt x="112179" y="248817"/>
                    <a:pt x="126561" y="283701"/>
                    <a:pt x="152089" y="309955"/>
                  </a:cubicBezTo>
                  <a:lnTo>
                    <a:pt x="409526" y="309955"/>
                  </a:lnTo>
                  <a:cubicBezTo>
                    <a:pt x="435054" y="283701"/>
                    <a:pt x="449436" y="248817"/>
                    <a:pt x="449436" y="212135"/>
                  </a:cubicBezTo>
                  <a:lnTo>
                    <a:pt x="449436" y="141287"/>
                  </a:lnTo>
                  <a:lnTo>
                    <a:pt x="505526" y="141287"/>
                  </a:lnTo>
                  <a:lnTo>
                    <a:pt x="505526" y="212135"/>
                  </a:lnTo>
                  <a:cubicBezTo>
                    <a:pt x="505526" y="264641"/>
                    <a:pt x="485032" y="313911"/>
                    <a:pt x="447998" y="350953"/>
                  </a:cubicBezTo>
                  <a:lnTo>
                    <a:pt x="364942" y="434028"/>
                  </a:lnTo>
                  <a:lnTo>
                    <a:pt x="364942" y="466755"/>
                  </a:lnTo>
                  <a:lnTo>
                    <a:pt x="447998" y="549830"/>
                  </a:lnTo>
                  <a:cubicBezTo>
                    <a:pt x="485032" y="586872"/>
                    <a:pt x="505526" y="636142"/>
                    <a:pt x="505526" y="688648"/>
                  </a:cubicBezTo>
                  <a:lnTo>
                    <a:pt x="505526" y="787547"/>
                  </a:lnTo>
                  <a:lnTo>
                    <a:pt x="561616" y="787547"/>
                  </a:lnTo>
                  <a:lnTo>
                    <a:pt x="561616" y="899752"/>
                  </a:lnTo>
                  <a:lnTo>
                    <a:pt x="0" y="899752"/>
                  </a:lnTo>
                  <a:lnTo>
                    <a:pt x="0" y="787547"/>
                  </a:lnTo>
                  <a:lnTo>
                    <a:pt x="56089" y="787547"/>
                  </a:lnTo>
                  <a:lnTo>
                    <a:pt x="56089" y="688648"/>
                  </a:lnTo>
                  <a:cubicBezTo>
                    <a:pt x="56089" y="636142"/>
                    <a:pt x="76584" y="586872"/>
                    <a:pt x="113977" y="549830"/>
                  </a:cubicBezTo>
                  <a:lnTo>
                    <a:pt x="196673" y="466755"/>
                  </a:lnTo>
                  <a:lnTo>
                    <a:pt x="196673" y="434028"/>
                  </a:lnTo>
                  <a:lnTo>
                    <a:pt x="113977" y="350953"/>
                  </a:lnTo>
                  <a:cubicBezTo>
                    <a:pt x="76584" y="313911"/>
                    <a:pt x="56089" y="264641"/>
                    <a:pt x="56089" y="212135"/>
                  </a:cubicBezTo>
                  <a:lnTo>
                    <a:pt x="56089" y="141287"/>
                  </a:lnTo>
                  <a:close/>
                  <a:moveTo>
                    <a:pt x="0" y="0"/>
                  </a:moveTo>
                  <a:lnTo>
                    <a:pt x="561616" y="0"/>
                  </a:lnTo>
                  <a:lnTo>
                    <a:pt x="561616" y="112352"/>
                  </a:lnTo>
                  <a:lnTo>
                    <a:pt x="0" y="11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995ADC9C-9E69-AC71-9E67-FD0470CB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105" y="2164907"/>
              <a:ext cx="779383" cy="830660"/>
            </a:xfrm>
            <a:custGeom>
              <a:avLst/>
              <a:gdLst>
                <a:gd name="T0" fmla="*/ 450379 w 2344"/>
                <a:gd name="T1" fmla="*/ 478140 h 2500"/>
                <a:gd name="T2" fmla="*/ 731775 w 2344"/>
                <a:gd name="T3" fmla="*/ 421973 h 2500"/>
                <a:gd name="T4" fmla="*/ 731775 w 2344"/>
                <a:gd name="T5" fmla="*/ 703168 h 2500"/>
                <a:gd name="T6" fmla="*/ 450379 w 2344"/>
                <a:gd name="T7" fmla="*/ 646641 h 2500"/>
                <a:gd name="T8" fmla="*/ 731775 w 2344"/>
                <a:gd name="T9" fmla="*/ 703168 h 2500"/>
                <a:gd name="T10" fmla="*/ 366068 w 2344"/>
                <a:gd name="T11" fmla="*/ 365446 h 2500"/>
                <a:gd name="T12" fmla="*/ 337964 w 2344"/>
                <a:gd name="T13" fmla="*/ 337362 h 2500"/>
                <a:gd name="T14" fmla="*/ 366068 w 2344"/>
                <a:gd name="T15" fmla="*/ 309279 h 2500"/>
                <a:gd name="T16" fmla="*/ 394171 w 2344"/>
                <a:gd name="T17" fmla="*/ 337362 h 2500"/>
                <a:gd name="T18" fmla="*/ 366068 w 2344"/>
                <a:gd name="T19" fmla="*/ 478140 h 2500"/>
                <a:gd name="T20" fmla="*/ 337964 w 2344"/>
                <a:gd name="T21" fmla="*/ 449696 h 2500"/>
                <a:gd name="T22" fmla="*/ 366068 w 2344"/>
                <a:gd name="T23" fmla="*/ 421973 h 2500"/>
                <a:gd name="T24" fmla="*/ 394171 w 2344"/>
                <a:gd name="T25" fmla="*/ 449696 h 2500"/>
                <a:gd name="T26" fmla="*/ 366068 w 2344"/>
                <a:gd name="T27" fmla="*/ 478140 h 2500"/>
                <a:gd name="T28" fmla="*/ 366068 w 2344"/>
                <a:gd name="T29" fmla="*/ 590474 h 2500"/>
                <a:gd name="T30" fmla="*/ 337964 w 2344"/>
                <a:gd name="T31" fmla="*/ 562391 h 2500"/>
                <a:gd name="T32" fmla="*/ 366068 w 2344"/>
                <a:gd name="T33" fmla="*/ 534307 h 2500"/>
                <a:gd name="T34" fmla="*/ 394171 w 2344"/>
                <a:gd name="T35" fmla="*/ 562391 h 2500"/>
                <a:gd name="T36" fmla="*/ 366068 w 2344"/>
                <a:gd name="T37" fmla="*/ 703168 h 2500"/>
                <a:gd name="T38" fmla="*/ 337964 w 2344"/>
                <a:gd name="T39" fmla="*/ 674725 h 2500"/>
                <a:gd name="T40" fmla="*/ 366068 w 2344"/>
                <a:gd name="T41" fmla="*/ 646641 h 2500"/>
                <a:gd name="T42" fmla="*/ 394171 w 2344"/>
                <a:gd name="T43" fmla="*/ 674725 h 2500"/>
                <a:gd name="T44" fmla="*/ 366068 w 2344"/>
                <a:gd name="T45" fmla="*/ 703168 h 2500"/>
                <a:gd name="T46" fmla="*/ 619000 w 2344"/>
                <a:gd name="T47" fmla="*/ 534307 h 2500"/>
                <a:gd name="T48" fmla="*/ 450379 w 2344"/>
                <a:gd name="T49" fmla="*/ 590474 h 2500"/>
                <a:gd name="T50" fmla="*/ 450379 w 2344"/>
                <a:gd name="T51" fmla="*/ 309279 h 2500"/>
                <a:gd name="T52" fmla="*/ 703311 w 2344"/>
                <a:gd name="T53" fmla="*/ 365446 h 2500"/>
                <a:gd name="T54" fmla="*/ 450379 w 2344"/>
                <a:gd name="T55" fmla="*/ 309279 h 2500"/>
                <a:gd name="T56" fmla="*/ 647104 w 2344"/>
                <a:gd name="T57" fmla="*/ 140418 h 2500"/>
                <a:gd name="T58" fmla="*/ 450379 w 2344"/>
                <a:gd name="T59" fmla="*/ 196585 h 2500"/>
                <a:gd name="T60" fmla="*/ 225189 w 2344"/>
                <a:gd name="T61" fmla="*/ 815502 h 2500"/>
                <a:gd name="T62" fmla="*/ 197086 w 2344"/>
                <a:gd name="T63" fmla="*/ 843586 h 2500"/>
                <a:gd name="T64" fmla="*/ 168982 w 2344"/>
                <a:gd name="T65" fmla="*/ 815502 h 2500"/>
                <a:gd name="T66" fmla="*/ 168982 w 2344"/>
                <a:gd name="T67" fmla="*/ 309279 h 2500"/>
                <a:gd name="T68" fmla="*/ 225189 w 2344"/>
                <a:gd name="T69" fmla="*/ 281195 h 2500"/>
                <a:gd name="T70" fmla="*/ 112775 w 2344"/>
                <a:gd name="T71" fmla="*/ 590474 h 2500"/>
                <a:gd name="T72" fmla="*/ 56568 w 2344"/>
                <a:gd name="T73" fmla="*/ 309279 h 2500"/>
                <a:gd name="T74" fmla="*/ 84311 w 2344"/>
                <a:gd name="T75" fmla="*/ 281195 h 2500"/>
                <a:gd name="T76" fmla="*/ 112775 w 2344"/>
                <a:gd name="T77" fmla="*/ 309279 h 2500"/>
                <a:gd name="T78" fmla="*/ 225189 w 2344"/>
                <a:gd name="T79" fmla="*/ 0 h 2500"/>
                <a:gd name="T80" fmla="*/ 84311 w 2344"/>
                <a:gd name="T81" fmla="*/ 225028 h 2500"/>
                <a:gd name="T82" fmla="*/ 0 w 2344"/>
                <a:gd name="T83" fmla="*/ 309279 h 2500"/>
                <a:gd name="T84" fmla="*/ 112775 w 2344"/>
                <a:gd name="T85" fmla="*/ 646641 h 2500"/>
                <a:gd name="T86" fmla="*/ 112775 w 2344"/>
                <a:gd name="T87" fmla="*/ 815502 h 2500"/>
                <a:gd name="T88" fmla="*/ 759879 w 2344"/>
                <a:gd name="T89" fmla="*/ 899753 h 2500"/>
                <a:gd name="T90" fmla="*/ 844190 w 2344"/>
                <a:gd name="T91" fmla="*/ 815502 h 2500"/>
                <a:gd name="T92" fmla="*/ 225189 w 2344"/>
                <a:gd name="T93" fmla="*/ 0 h 25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4" h="2500">
                  <a:moveTo>
                    <a:pt x="2031" y="1328"/>
                  </a:moveTo>
                  <a:lnTo>
                    <a:pt x="1250" y="1328"/>
                  </a:lnTo>
                  <a:lnTo>
                    <a:pt x="1250" y="1172"/>
                  </a:lnTo>
                  <a:lnTo>
                    <a:pt x="2031" y="1172"/>
                  </a:lnTo>
                  <a:lnTo>
                    <a:pt x="2031" y="1328"/>
                  </a:lnTo>
                  <a:close/>
                  <a:moveTo>
                    <a:pt x="2031" y="1953"/>
                  </a:moveTo>
                  <a:lnTo>
                    <a:pt x="1250" y="1953"/>
                  </a:lnTo>
                  <a:lnTo>
                    <a:pt x="1250" y="1796"/>
                  </a:lnTo>
                  <a:lnTo>
                    <a:pt x="2031" y="1796"/>
                  </a:lnTo>
                  <a:lnTo>
                    <a:pt x="2031" y="1953"/>
                  </a:lnTo>
                  <a:close/>
                  <a:moveTo>
                    <a:pt x="1016" y="1015"/>
                  </a:moveTo>
                  <a:lnTo>
                    <a:pt x="1016" y="1015"/>
                  </a:lnTo>
                  <a:cubicBezTo>
                    <a:pt x="972" y="1015"/>
                    <a:pt x="938" y="980"/>
                    <a:pt x="938" y="937"/>
                  </a:cubicBezTo>
                  <a:cubicBezTo>
                    <a:pt x="938" y="893"/>
                    <a:pt x="972" y="859"/>
                    <a:pt x="1016" y="859"/>
                  </a:cubicBezTo>
                  <a:cubicBezTo>
                    <a:pt x="1059" y="859"/>
                    <a:pt x="1094" y="893"/>
                    <a:pt x="1094" y="937"/>
                  </a:cubicBezTo>
                  <a:cubicBezTo>
                    <a:pt x="1094" y="980"/>
                    <a:pt x="1059" y="1015"/>
                    <a:pt x="1016" y="1015"/>
                  </a:cubicBezTo>
                  <a:close/>
                  <a:moveTo>
                    <a:pt x="1016" y="1328"/>
                  </a:moveTo>
                  <a:lnTo>
                    <a:pt x="1016" y="1328"/>
                  </a:lnTo>
                  <a:cubicBezTo>
                    <a:pt x="972" y="1328"/>
                    <a:pt x="938" y="1293"/>
                    <a:pt x="938" y="1249"/>
                  </a:cubicBezTo>
                  <a:cubicBezTo>
                    <a:pt x="938" y="1206"/>
                    <a:pt x="972" y="1172"/>
                    <a:pt x="1016" y="1172"/>
                  </a:cubicBezTo>
                  <a:cubicBezTo>
                    <a:pt x="1059" y="1172"/>
                    <a:pt x="1094" y="1206"/>
                    <a:pt x="1094" y="1249"/>
                  </a:cubicBezTo>
                  <a:cubicBezTo>
                    <a:pt x="1094" y="1293"/>
                    <a:pt x="1059" y="1328"/>
                    <a:pt x="1016" y="1328"/>
                  </a:cubicBezTo>
                  <a:close/>
                  <a:moveTo>
                    <a:pt x="1016" y="1640"/>
                  </a:moveTo>
                  <a:lnTo>
                    <a:pt x="1016" y="1640"/>
                  </a:lnTo>
                  <a:cubicBezTo>
                    <a:pt x="972" y="1640"/>
                    <a:pt x="938" y="1605"/>
                    <a:pt x="938" y="1562"/>
                  </a:cubicBezTo>
                  <a:cubicBezTo>
                    <a:pt x="938" y="1519"/>
                    <a:pt x="972" y="1484"/>
                    <a:pt x="1016" y="1484"/>
                  </a:cubicBezTo>
                  <a:cubicBezTo>
                    <a:pt x="1059" y="1484"/>
                    <a:pt x="1094" y="1519"/>
                    <a:pt x="1094" y="1562"/>
                  </a:cubicBezTo>
                  <a:cubicBezTo>
                    <a:pt x="1094" y="1605"/>
                    <a:pt x="1059" y="1640"/>
                    <a:pt x="1016" y="1640"/>
                  </a:cubicBezTo>
                  <a:close/>
                  <a:moveTo>
                    <a:pt x="1016" y="1953"/>
                  </a:moveTo>
                  <a:lnTo>
                    <a:pt x="1016" y="1953"/>
                  </a:lnTo>
                  <a:cubicBezTo>
                    <a:pt x="972" y="1953"/>
                    <a:pt x="938" y="1917"/>
                    <a:pt x="938" y="1874"/>
                  </a:cubicBezTo>
                  <a:cubicBezTo>
                    <a:pt x="938" y="1831"/>
                    <a:pt x="972" y="1796"/>
                    <a:pt x="1016" y="1796"/>
                  </a:cubicBezTo>
                  <a:cubicBezTo>
                    <a:pt x="1059" y="1796"/>
                    <a:pt x="1094" y="1831"/>
                    <a:pt x="1094" y="1874"/>
                  </a:cubicBezTo>
                  <a:cubicBezTo>
                    <a:pt x="1094" y="1917"/>
                    <a:pt x="1059" y="1953"/>
                    <a:pt x="1016" y="1953"/>
                  </a:cubicBezTo>
                  <a:close/>
                  <a:moveTo>
                    <a:pt x="1250" y="1484"/>
                  </a:moveTo>
                  <a:lnTo>
                    <a:pt x="1718" y="1484"/>
                  </a:lnTo>
                  <a:lnTo>
                    <a:pt x="1718" y="1640"/>
                  </a:lnTo>
                  <a:lnTo>
                    <a:pt x="1250" y="1640"/>
                  </a:lnTo>
                  <a:lnTo>
                    <a:pt x="1250" y="1484"/>
                  </a:lnTo>
                  <a:close/>
                  <a:moveTo>
                    <a:pt x="1250" y="859"/>
                  </a:moveTo>
                  <a:lnTo>
                    <a:pt x="1952" y="859"/>
                  </a:lnTo>
                  <a:lnTo>
                    <a:pt x="1952" y="1015"/>
                  </a:lnTo>
                  <a:lnTo>
                    <a:pt x="1250" y="1015"/>
                  </a:lnTo>
                  <a:lnTo>
                    <a:pt x="1250" y="859"/>
                  </a:lnTo>
                  <a:close/>
                  <a:moveTo>
                    <a:pt x="1250" y="390"/>
                  </a:moveTo>
                  <a:lnTo>
                    <a:pt x="1796" y="390"/>
                  </a:lnTo>
                  <a:lnTo>
                    <a:pt x="1796" y="546"/>
                  </a:lnTo>
                  <a:lnTo>
                    <a:pt x="1250" y="546"/>
                  </a:lnTo>
                  <a:lnTo>
                    <a:pt x="1250" y="390"/>
                  </a:lnTo>
                  <a:close/>
                  <a:moveTo>
                    <a:pt x="625" y="2265"/>
                  </a:moveTo>
                  <a:lnTo>
                    <a:pt x="625" y="2265"/>
                  </a:lnTo>
                  <a:cubicBezTo>
                    <a:pt x="625" y="2308"/>
                    <a:pt x="590" y="2343"/>
                    <a:pt x="547" y="2343"/>
                  </a:cubicBezTo>
                  <a:cubicBezTo>
                    <a:pt x="504" y="2343"/>
                    <a:pt x="469" y="2308"/>
                    <a:pt x="469" y="2265"/>
                  </a:cubicBezTo>
                  <a:lnTo>
                    <a:pt x="469" y="859"/>
                  </a:lnTo>
                  <a:cubicBezTo>
                    <a:pt x="469" y="831"/>
                    <a:pt x="463" y="806"/>
                    <a:pt x="454" y="781"/>
                  </a:cubicBezTo>
                  <a:lnTo>
                    <a:pt x="625" y="781"/>
                  </a:lnTo>
                  <a:lnTo>
                    <a:pt x="625" y="2265"/>
                  </a:lnTo>
                  <a:close/>
                  <a:moveTo>
                    <a:pt x="313" y="1640"/>
                  </a:moveTo>
                  <a:lnTo>
                    <a:pt x="157" y="1640"/>
                  </a:lnTo>
                  <a:lnTo>
                    <a:pt x="157" y="859"/>
                  </a:lnTo>
                  <a:cubicBezTo>
                    <a:pt x="157" y="816"/>
                    <a:pt x="191" y="781"/>
                    <a:pt x="234" y="781"/>
                  </a:cubicBezTo>
                  <a:cubicBezTo>
                    <a:pt x="277" y="781"/>
                    <a:pt x="313" y="816"/>
                    <a:pt x="313" y="859"/>
                  </a:cubicBezTo>
                  <a:lnTo>
                    <a:pt x="313" y="1640"/>
                  </a:lnTo>
                  <a:close/>
                  <a:moveTo>
                    <a:pt x="625" y="0"/>
                  </a:moveTo>
                  <a:lnTo>
                    <a:pt x="625" y="625"/>
                  </a:lnTo>
                  <a:lnTo>
                    <a:pt x="234" y="625"/>
                  </a:lnTo>
                  <a:cubicBezTo>
                    <a:pt x="105" y="625"/>
                    <a:pt x="0" y="730"/>
                    <a:pt x="0" y="859"/>
                  </a:cubicBezTo>
                  <a:lnTo>
                    <a:pt x="0" y="1796"/>
                  </a:lnTo>
                  <a:lnTo>
                    <a:pt x="313" y="1796"/>
                  </a:lnTo>
                  <a:lnTo>
                    <a:pt x="313" y="2265"/>
                  </a:lnTo>
                  <a:cubicBezTo>
                    <a:pt x="313" y="2394"/>
                    <a:pt x="418" y="2499"/>
                    <a:pt x="547" y="2499"/>
                  </a:cubicBezTo>
                  <a:lnTo>
                    <a:pt x="2109" y="2499"/>
                  </a:lnTo>
                  <a:cubicBezTo>
                    <a:pt x="2238" y="2499"/>
                    <a:pt x="2343" y="2394"/>
                    <a:pt x="2343" y="2265"/>
                  </a:cubicBezTo>
                  <a:lnTo>
                    <a:pt x="2343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6F2B5319-3AEA-B332-942E-E6F2CFC62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730" y="2189715"/>
              <a:ext cx="620464" cy="464256"/>
            </a:xfrm>
            <a:custGeom>
              <a:avLst/>
              <a:gdLst>
                <a:gd name="T0" fmla="*/ 573956 w 901340"/>
                <a:gd name="T1" fmla="*/ 561975 h 674329"/>
                <a:gd name="T2" fmla="*/ 901340 w 901340"/>
                <a:gd name="T3" fmla="*/ 561975 h 674329"/>
                <a:gd name="T4" fmla="*/ 901340 w 901340"/>
                <a:gd name="T5" fmla="*/ 674329 h 674329"/>
                <a:gd name="T6" fmla="*/ 468313 w 901340"/>
                <a:gd name="T7" fmla="*/ 674329 h 674329"/>
                <a:gd name="T8" fmla="*/ 573956 w 901340"/>
                <a:gd name="T9" fmla="*/ 561975 h 674329"/>
                <a:gd name="T10" fmla="*/ 616811 w 901340"/>
                <a:gd name="T11" fmla="*/ 420688 h 674329"/>
                <a:gd name="T12" fmla="*/ 842604 w 901340"/>
                <a:gd name="T13" fmla="*/ 420688 h 674329"/>
                <a:gd name="T14" fmla="*/ 842604 w 901340"/>
                <a:gd name="T15" fmla="*/ 533040 h 674329"/>
                <a:gd name="T16" fmla="*/ 587375 w 901340"/>
                <a:gd name="T17" fmla="*/ 533040 h 674329"/>
                <a:gd name="T18" fmla="*/ 616811 w 901340"/>
                <a:gd name="T19" fmla="*/ 420688 h 674329"/>
                <a:gd name="T20" fmla="*/ 600075 w 901340"/>
                <a:gd name="T21" fmla="*/ 280988 h 674329"/>
                <a:gd name="T22" fmla="*/ 901339 w 901340"/>
                <a:gd name="T23" fmla="*/ 280988 h 674329"/>
                <a:gd name="T24" fmla="*/ 901339 w 901340"/>
                <a:gd name="T25" fmla="*/ 393341 h 674329"/>
                <a:gd name="T26" fmla="*/ 619919 w 901340"/>
                <a:gd name="T27" fmla="*/ 393341 h 674329"/>
                <a:gd name="T28" fmla="*/ 600075 w 901340"/>
                <a:gd name="T29" fmla="*/ 280988 h 674329"/>
                <a:gd name="T30" fmla="*/ 196799 w 901340"/>
                <a:gd name="T31" fmla="*/ 280982 h 674329"/>
                <a:gd name="T32" fmla="*/ 196799 w 901340"/>
                <a:gd name="T33" fmla="*/ 337072 h 674329"/>
                <a:gd name="T34" fmla="*/ 252925 w 901340"/>
                <a:gd name="T35" fmla="*/ 337072 h 674329"/>
                <a:gd name="T36" fmla="*/ 252925 w 901340"/>
                <a:gd name="T37" fmla="*/ 449611 h 674329"/>
                <a:gd name="T38" fmla="*/ 196799 w 901340"/>
                <a:gd name="T39" fmla="*/ 449611 h 674329"/>
                <a:gd name="T40" fmla="*/ 196799 w 901340"/>
                <a:gd name="T41" fmla="*/ 505700 h 674329"/>
                <a:gd name="T42" fmla="*/ 365176 w 901340"/>
                <a:gd name="T43" fmla="*/ 505700 h 674329"/>
                <a:gd name="T44" fmla="*/ 365176 w 901340"/>
                <a:gd name="T45" fmla="*/ 449611 h 674329"/>
                <a:gd name="T46" fmla="*/ 309051 w 901340"/>
                <a:gd name="T47" fmla="*/ 449611 h 674329"/>
                <a:gd name="T48" fmla="*/ 309051 w 901340"/>
                <a:gd name="T49" fmla="*/ 280982 h 674329"/>
                <a:gd name="T50" fmla="*/ 503238 w 901340"/>
                <a:gd name="T51" fmla="*/ 139700 h 674329"/>
                <a:gd name="T52" fmla="*/ 787040 w 901340"/>
                <a:gd name="T53" fmla="*/ 139700 h 674329"/>
                <a:gd name="T54" fmla="*/ 787040 w 901340"/>
                <a:gd name="T55" fmla="*/ 252053 h 674329"/>
                <a:gd name="T56" fmla="*/ 587154 w 901340"/>
                <a:gd name="T57" fmla="*/ 252053 h 674329"/>
                <a:gd name="T58" fmla="*/ 503238 w 901340"/>
                <a:gd name="T59" fmla="*/ 139700 h 674329"/>
                <a:gd name="T60" fmla="*/ 280988 w 901340"/>
                <a:gd name="T61" fmla="*/ 112713 h 674329"/>
                <a:gd name="T62" fmla="*/ 561615 w 901340"/>
                <a:gd name="T63" fmla="*/ 393521 h 674329"/>
                <a:gd name="T64" fmla="*/ 280988 w 901340"/>
                <a:gd name="T65" fmla="*/ 674329 h 674329"/>
                <a:gd name="T66" fmla="*/ 0 w 901340"/>
                <a:gd name="T67" fmla="*/ 393521 h 674329"/>
                <a:gd name="T68" fmla="*/ 280988 w 901340"/>
                <a:gd name="T69" fmla="*/ 112713 h 674329"/>
                <a:gd name="T70" fmla="*/ 282575 w 901340"/>
                <a:gd name="T71" fmla="*/ 0 h 674329"/>
                <a:gd name="T72" fmla="*/ 844190 w 901340"/>
                <a:gd name="T73" fmla="*/ 0 h 674329"/>
                <a:gd name="T74" fmla="*/ 844190 w 901340"/>
                <a:gd name="T75" fmla="*/ 112353 h 674329"/>
                <a:gd name="T76" fmla="*/ 468221 w 901340"/>
                <a:gd name="T77" fmla="*/ 112353 h 674329"/>
                <a:gd name="T78" fmla="*/ 282575 w 901340"/>
                <a:gd name="T79" fmla="*/ 55816 h 674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340" h="674329">
                  <a:moveTo>
                    <a:pt x="573956" y="561975"/>
                  </a:moveTo>
                  <a:lnTo>
                    <a:pt x="901340" y="561975"/>
                  </a:lnTo>
                  <a:lnTo>
                    <a:pt x="901340" y="674329"/>
                  </a:lnTo>
                  <a:lnTo>
                    <a:pt x="468313" y="674329"/>
                  </a:lnTo>
                  <a:cubicBezTo>
                    <a:pt x="511940" y="645613"/>
                    <a:pt x="547996" y="607204"/>
                    <a:pt x="573956" y="561975"/>
                  </a:cubicBezTo>
                  <a:close/>
                  <a:moveTo>
                    <a:pt x="616811" y="420688"/>
                  </a:moveTo>
                  <a:lnTo>
                    <a:pt x="842604" y="420688"/>
                  </a:lnTo>
                  <a:lnTo>
                    <a:pt x="842604" y="533040"/>
                  </a:lnTo>
                  <a:lnTo>
                    <a:pt x="587375" y="533040"/>
                  </a:lnTo>
                  <a:cubicBezTo>
                    <a:pt x="603529" y="498470"/>
                    <a:pt x="613580" y="460660"/>
                    <a:pt x="616811" y="420688"/>
                  </a:cubicBezTo>
                  <a:close/>
                  <a:moveTo>
                    <a:pt x="600075" y="280988"/>
                  </a:moveTo>
                  <a:lnTo>
                    <a:pt x="901339" y="280988"/>
                  </a:lnTo>
                  <a:lnTo>
                    <a:pt x="901339" y="393341"/>
                  </a:lnTo>
                  <a:lnTo>
                    <a:pt x="619919" y="393341"/>
                  </a:lnTo>
                  <a:cubicBezTo>
                    <a:pt x="619919" y="353856"/>
                    <a:pt x="612703" y="316166"/>
                    <a:pt x="600075" y="280988"/>
                  </a:cubicBezTo>
                  <a:close/>
                  <a:moveTo>
                    <a:pt x="196799" y="280982"/>
                  </a:moveTo>
                  <a:lnTo>
                    <a:pt x="196799" y="337072"/>
                  </a:lnTo>
                  <a:lnTo>
                    <a:pt x="252925" y="337072"/>
                  </a:lnTo>
                  <a:lnTo>
                    <a:pt x="252925" y="449611"/>
                  </a:lnTo>
                  <a:lnTo>
                    <a:pt x="196799" y="449611"/>
                  </a:lnTo>
                  <a:lnTo>
                    <a:pt x="196799" y="505700"/>
                  </a:lnTo>
                  <a:lnTo>
                    <a:pt x="365176" y="505700"/>
                  </a:lnTo>
                  <a:lnTo>
                    <a:pt x="365176" y="449611"/>
                  </a:lnTo>
                  <a:lnTo>
                    <a:pt x="309051" y="449611"/>
                  </a:lnTo>
                  <a:lnTo>
                    <a:pt x="309051" y="280982"/>
                  </a:lnTo>
                  <a:lnTo>
                    <a:pt x="196799" y="280982"/>
                  </a:lnTo>
                  <a:close/>
                  <a:moveTo>
                    <a:pt x="503238" y="139700"/>
                  </a:moveTo>
                  <a:lnTo>
                    <a:pt x="787040" y="139700"/>
                  </a:lnTo>
                  <a:lnTo>
                    <a:pt x="787040" y="252053"/>
                  </a:lnTo>
                  <a:lnTo>
                    <a:pt x="587154" y="252053"/>
                  </a:lnTo>
                  <a:cubicBezTo>
                    <a:pt x="567346" y="208840"/>
                    <a:pt x="538894" y="170669"/>
                    <a:pt x="503238" y="139700"/>
                  </a:cubicBezTo>
                  <a:close/>
                  <a:moveTo>
                    <a:pt x="280988" y="112713"/>
                  </a:moveTo>
                  <a:cubicBezTo>
                    <a:pt x="436053" y="112713"/>
                    <a:pt x="561615" y="238555"/>
                    <a:pt x="561615" y="393521"/>
                  </a:cubicBezTo>
                  <a:cubicBezTo>
                    <a:pt x="561615" y="548487"/>
                    <a:pt x="436053" y="674329"/>
                    <a:pt x="280988" y="674329"/>
                  </a:cubicBezTo>
                  <a:cubicBezTo>
                    <a:pt x="125923" y="674329"/>
                    <a:pt x="0" y="548487"/>
                    <a:pt x="0" y="393521"/>
                  </a:cubicBezTo>
                  <a:cubicBezTo>
                    <a:pt x="0" y="238555"/>
                    <a:pt x="125923" y="112713"/>
                    <a:pt x="280988" y="112713"/>
                  </a:cubicBezTo>
                  <a:close/>
                  <a:moveTo>
                    <a:pt x="282575" y="0"/>
                  </a:moveTo>
                  <a:lnTo>
                    <a:pt x="844190" y="0"/>
                  </a:lnTo>
                  <a:lnTo>
                    <a:pt x="844190" y="112353"/>
                  </a:lnTo>
                  <a:lnTo>
                    <a:pt x="468221" y="112353"/>
                  </a:lnTo>
                  <a:cubicBezTo>
                    <a:pt x="415694" y="76702"/>
                    <a:pt x="351293" y="55816"/>
                    <a:pt x="282575" y="55816"/>
                  </a:cubicBezTo>
                  <a:lnTo>
                    <a:pt x="282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CF40EDD9-771E-211B-2A76-E165B76E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18" y="2112157"/>
              <a:ext cx="619371" cy="619372"/>
            </a:xfrm>
            <a:custGeom>
              <a:avLst/>
              <a:gdLst>
                <a:gd name="T0" fmla="*/ 422275 w 899752"/>
                <a:gd name="T1" fmla="*/ 280988 h 899754"/>
                <a:gd name="T2" fmla="*/ 534627 w 899752"/>
                <a:gd name="T3" fmla="*/ 365919 h 899754"/>
                <a:gd name="T4" fmla="*/ 422275 w 899752"/>
                <a:gd name="T5" fmla="*/ 450489 h 899754"/>
                <a:gd name="T6" fmla="*/ 57150 w 899752"/>
                <a:gd name="T7" fmla="*/ 225425 h 899754"/>
                <a:gd name="T8" fmla="*/ 113290 w 899752"/>
                <a:gd name="T9" fmla="*/ 225425 h 899754"/>
                <a:gd name="T10" fmla="*/ 113290 w 899752"/>
                <a:gd name="T11" fmla="*/ 562409 h 899754"/>
                <a:gd name="T12" fmla="*/ 422420 w 899752"/>
                <a:gd name="T13" fmla="*/ 562409 h 899754"/>
                <a:gd name="T14" fmla="*/ 478560 w 899752"/>
                <a:gd name="T15" fmla="*/ 562409 h 899754"/>
                <a:gd name="T16" fmla="*/ 787690 w 899752"/>
                <a:gd name="T17" fmla="*/ 562409 h 899754"/>
                <a:gd name="T18" fmla="*/ 787690 w 899752"/>
                <a:gd name="T19" fmla="*/ 225425 h 899754"/>
                <a:gd name="T20" fmla="*/ 844190 w 899752"/>
                <a:gd name="T21" fmla="*/ 225425 h 899754"/>
                <a:gd name="T22" fmla="*/ 844190 w 899752"/>
                <a:gd name="T23" fmla="*/ 618873 h 899754"/>
                <a:gd name="T24" fmla="*/ 478560 w 899752"/>
                <a:gd name="T25" fmla="*/ 618873 h 899754"/>
                <a:gd name="T26" fmla="*/ 478560 w 899752"/>
                <a:gd name="T27" fmla="*/ 803729 h 899754"/>
                <a:gd name="T28" fmla="*/ 490436 w 899752"/>
                <a:gd name="T29" fmla="*/ 815597 h 899754"/>
                <a:gd name="T30" fmla="*/ 518146 w 899752"/>
                <a:gd name="T31" fmla="*/ 843649 h 899754"/>
                <a:gd name="T32" fmla="*/ 590840 w 899752"/>
                <a:gd name="T33" fmla="*/ 843649 h 899754"/>
                <a:gd name="T34" fmla="*/ 590840 w 899752"/>
                <a:gd name="T35" fmla="*/ 899754 h 899754"/>
                <a:gd name="T36" fmla="*/ 495114 w 899752"/>
                <a:gd name="T37" fmla="*/ 899754 h 899754"/>
                <a:gd name="T38" fmla="*/ 450490 w 899752"/>
                <a:gd name="T39" fmla="*/ 855158 h 899754"/>
                <a:gd name="T40" fmla="*/ 405866 w 899752"/>
                <a:gd name="T41" fmla="*/ 899754 h 899754"/>
                <a:gd name="T42" fmla="*/ 309780 w 899752"/>
                <a:gd name="T43" fmla="*/ 899754 h 899754"/>
                <a:gd name="T44" fmla="*/ 309780 w 899752"/>
                <a:gd name="T45" fmla="*/ 843649 h 899754"/>
                <a:gd name="T46" fmla="*/ 382475 w 899752"/>
                <a:gd name="T47" fmla="*/ 843649 h 899754"/>
                <a:gd name="T48" fmla="*/ 410904 w 899752"/>
                <a:gd name="T49" fmla="*/ 815597 h 899754"/>
                <a:gd name="T50" fmla="*/ 422420 w 899752"/>
                <a:gd name="T51" fmla="*/ 803729 h 899754"/>
                <a:gd name="T52" fmla="*/ 422420 w 899752"/>
                <a:gd name="T53" fmla="*/ 618873 h 899754"/>
                <a:gd name="T54" fmla="*/ 57150 w 899752"/>
                <a:gd name="T55" fmla="*/ 618873 h 899754"/>
                <a:gd name="T56" fmla="*/ 421804 w 899752"/>
                <a:gd name="T57" fmla="*/ 0 h 899754"/>
                <a:gd name="T58" fmla="*/ 477949 w 899752"/>
                <a:gd name="T59" fmla="*/ 0 h 899754"/>
                <a:gd name="T60" fmla="*/ 477949 w 899752"/>
                <a:gd name="T61" fmla="*/ 56380 h 899754"/>
                <a:gd name="T62" fmla="*/ 899752 w 899752"/>
                <a:gd name="T63" fmla="*/ 56380 h 899754"/>
                <a:gd name="T64" fmla="*/ 899752 w 899752"/>
                <a:gd name="T65" fmla="*/ 169501 h 899754"/>
                <a:gd name="T66" fmla="*/ 0 w 899752"/>
                <a:gd name="T67" fmla="*/ 169501 h 899754"/>
                <a:gd name="T68" fmla="*/ 0 w 899752"/>
                <a:gd name="T69" fmla="*/ 56380 h 899754"/>
                <a:gd name="T70" fmla="*/ 421804 w 899752"/>
                <a:gd name="T71" fmla="*/ 56380 h 8997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lnTo>
                    <a:pt x="422275" y="280988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lnTo>
                    <a:pt x="57150" y="225425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lnTo>
                    <a:pt x="42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265FF0A2-73C1-1CA9-9F4B-79FB4CC1A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284" y="2766188"/>
              <a:ext cx="788321" cy="738267"/>
            </a:xfrm>
            <a:custGeom>
              <a:avLst/>
              <a:gdLst>
                <a:gd name="T0" fmla="*/ 642085 w 899753"/>
                <a:gd name="T1" fmla="*/ 505575 h 842602"/>
                <a:gd name="T2" fmla="*/ 781355 w 899753"/>
                <a:gd name="T3" fmla="*/ 645275 h 842602"/>
                <a:gd name="T4" fmla="*/ 838935 w 899753"/>
                <a:gd name="T5" fmla="*/ 505575 h 842602"/>
                <a:gd name="T6" fmla="*/ 506413 w 899753"/>
                <a:gd name="T7" fmla="*/ 449262 h 842602"/>
                <a:gd name="T8" fmla="*/ 899753 w 899753"/>
                <a:gd name="T9" fmla="*/ 449262 h 842602"/>
                <a:gd name="T10" fmla="*/ 784594 w 899753"/>
                <a:gd name="T11" fmla="*/ 728301 h 842602"/>
                <a:gd name="T12" fmla="*/ 506990 w 899753"/>
                <a:gd name="T13" fmla="*/ 61123 h 842602"/>
                <a:gd name="T14" fmla="*/ 506990 w 899753"/>
                <a:gd name="T15" fmla="*/ 336892 h 842602"/>
                <a:gd name="T16" fmla="*/ 783372 w 899753"/>
                <a:gd name="T17" fmla="*/ 336892 h 842602"/>
                <a:gd name="T18" fmla="*/ 506990 w 899753"/>
                <a:gd name="T19" fmla="*/ 61123 h 842602"/>
                <a:gd name="T20" fmla="*/ 394203 w 899753"/>
                <a:gd name="T21" fmla="*/ 55562 h 842602"/>
                <a:gd name="T22" fmla="*/ 394203 w 899753"/>
                <a:gd name="T23" fmla="*/ 449082 h 842602"/>
                <a:gd name="T24" fmla="*/ 672740 w 899753"/>
                <a:gd name="T25" fmla="*/ 727390 h 842602"/>
                <a:gd name="T26" fmla="*/ 394203 w 899753"/>
                <a:gd name="T27" fmla="*/ 842602 h 842602"/>
                <a:gd name="T28" fmla="*/ 0 w 899753"/>
                <a:gd name="T29" fmla="*/ 449082 h 842602"/>
                <a:gd name="T30" fmla="*/ 394203 w 899753"/>
                <a:gd name="T31" fmla="*/ 55562 h 842602"/>
                <a:gd name="T32" fmla="*/ 450850 w 899753"/>
                <a:gd name="T33" fmla="*/ 0 h 842602"/>
                <a:gd name="T34" fmla="*/ 844190 w 899753"/>
                <a:gd name="T35" fmla="*/ 393341 h 842602"/>
                <a:gd name="T36" fmla="*/ 450850 w 899753"/>
                <a:gd name="T37" fmla="*/ 393341 h 842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9753" h="842602">
                  <a:moveTo>
                    <a:pt x="642085" y="505575"/>
                  </a:moveTo>
                  <a:lnTo>
                    <a:pt x="781355" y="645275"/>
                  </a:lnTo>
                  <a:cubicBezTo>
                    <a:pt x="810865" y="603763"/>
                    <a:pt x="830658" y="556113"/>
                    <a:pt x="838935" y="505575"/>
                  </a:cubicBezTo>
                  <a:lnTo>
                    <a:pt x="642085" y="505575"/>
                  </a:lnTo>
                  <a:close/>
                  <a:moveTo>
                    <a:pt x="506413" y="449262"/>
                  </a:moveTo>
                  <a:lnTo>
                    <a:pt x="899753" y="449262"/>
                  </a:lnTo>
                  <a:cubicBezTo>
                    <a:pt x="899753" y="558279"/>
                    <a:pt x="855849" y="656827"/>
                    <a:pt x="784594" y="728301"/>
                  </a:cubicBezTo>
                  <a:lnTo>
                    <a:pt x="506413" y="449262"/>
                  </a:lnTo>
                  <a:close/>
                  <a:moveTo>
                    <a:pt x="506990" y="61123"/>
                  </a:moveTo>
                  <a:lnTo>
                    <a:pt x="506990" y="336892"/>
                  </a:lnTo>
                  <a:lnTo>
                    <a:pt x="783372" y="336892"/>
                  </a:lnTo>
                  <a:cubicBezTo>
                    <a:pt x="759620" y="195951"/>
                    <a:pt x="648060" y="84493"/>
                    <a:pt x="506990" y="61123"/>
                  </a:cubicBezTo>
                  <a:close/>
                  <a:moveTo>
                    <a:pt x="394203" y="55562"/>
                  </a:moveTo>
                  <a:lnTo>
                    <a:pt x="394203" y="449082"/>
                  </a:lnTo>
                  <a:lnTo>
                    <a:pt x="672740" y="727390"/>
                  </a:lnTo>
                  <a:cubicBezTo>
                    <a:pt x="601394" y="798678"/>
                    <a:pt x="502663" y="842602"/>
                    <a:pt x="394203" y="842602"/>
                  </a:cubicBezTo>
                  <a:cubicBezTo>
                    <a:pt x="176203" y="842602"/>
                    <a:pt x="0" y="666544"/>
                    <a:pt x="0" y="449082"/>
                  </a:cubicBezTo>
                  <a:cubicBezTo>
                    <a:pt x="0" y="231620"/>
                    <a:pt x="176203" y="55562"/>
                    <a:pt x="394203" y="55562"/>
                  </a:cubicBezTo>
                  <a:close/>
                  <a:moveTo>
                    <a:pt x="450850" y="0"/>
                  </a:moveTo>
                  <a:cubicBezTo>
                    <a:pt x="668213" y="0"/>
                    <a:pt x="844190" y="176176"/>
                    <a:pt x="844190" y="393341"/>
                  </a:cubicBezTo>
                  <a:lnTo>
                    <a:pt x="450850" y="393341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Shape 9162">
              <a:extLst>
                <a:ext uri="{FF2B5EF4-FFF2-40B4-BE49-F238E27FC236}">
                  <a16:creationId xmlns:a16="http://schemas.microsoft.com/office/drawing/2014/main" id="{3F77BA1F-98CB-C531-7F3D-D2F1E535B94A}"/>
                </a:ext>
              </a:extLst>
            </p:cNvPr>
            <p:cNvSpPr/>
            <p:nvPr/>
          </p:nvSpPr>
          <p:spPr>
            <a:xfrm>
              <a:off x="5005125" y="1798158"/>
              <a:ext cx="2176384" cy="217638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890D102F-AB24-865A-DF9C-E3D1080F6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001" y="2497392"/>
              <a:ext cx="832124" cy="777918"/>
            </a:xfrm>
            <a:custGeom>
              <a:avLst/>
              <a:gdLst>
                <a:gd name="T0" fmla="*/ 619798 w 901340"/>
                <a:gd name="T1" fmla="*/ 730250 h 842602"/>
                <a:gd name="T2" fmla="*/ 845104 w 901340"/>
                <a:gd name="T3" fmla="*/ 730250 h 842602"/>
                <a:gd name="T4" fmla="*/ 901340 w 901340"/>
                <a:gd name="T5" fmla="*/ 786426 h 842602"/>
                <a:gd name="T6" fmla="*/ 901340 w 901340"/>
                <a:gd name="T7" fmla="*/ 842602 h 842602"/>
                <a:gd name="T8" fmla="*/ 563562 w 901340"/>
                <a:gd name="T9" fmla="*/ 842602 h 842602"/>
                <a:gd name="T10" fmla="*/ 563562 w 901340"/>
                <a:gd name="T11" fmla="*/ 786426 h 842602"/>
                <a:gd name="T12" fmla="*/ 56536 w 901340"/>
                <a:gd name="T13" fmla="*/ 730250 h 842602"/>
                <a:gd name="T14" fmla="*/ 281241 w 901340"/>
                <a:gd name="T15" fmla="*/ 730250 h 842602"/>
                <a:gd name="T16" fmla="*/ 337777 w 901340"/>
                <a:gd name="T17" fmla="*/ 786426 h 842602"/>
                <a:gd name="T18" fmla="*/ 337777 w 901340"/>
                <a:gd name="T19" fmla="*/ 842602 h 842602"/>
                <a:gd name="T20" fmla="*/ 0 w 901340"/>
                <a:gd name="T21" fmla="*/ 842602 h 842602"/>
                <a:gd name="T22" fmla="*/ 0 w 901340"/>
                <a:gd name="T23" fmla="*/ 786426 h 842602"/>
                <a:gd name="T24" fmla="*/ 318349 w 901340"/>
                <a:gd name="T25" fmla="*/ 612775 h 842602"/>
                <a:gd name="T26" fmla="*/ 582992 w 901340"/>
                <a:gd name="T27" fmla="*/ 612775 h 842602"/>
                <a:gd name="T28" fmla="*/ 609241 w 901340"/>
                <a:gd name="T29" fmla="*/ 662402 h 842602"/>
                <a:gd name="T30" fmla="*/ 450670 w 901340"/>
                <a:gd name="T31" fmla="*/ 701318 h 842602"/>
                <a:gd name="T32" fmla="*/ 292100 w 901340"/>
                <a:gd name="T33" fmla="*/ 662402 h 842602"/>
                <a:gd name="T34" fmla="*/ 732270 w 901340"/>
                <a:gd name="T35" fmla="*/ 504825 h 842602"/>
                <a:gd name="T36" fmla="*/ 817201 w 901340"/>
                <a:gd name="T37" fmla="*/ 588881 h 842602"/>
                <a:gd name="T38" fmla="*/ 817201 w 901340"/>
                <a:gd name="T39" fmla="*/ 616900 h 842602"/>
                <a:gd name="T40" fmla="*/ 732270 w 901340"/>
                <a:gd name="T41" fmla="*/ 701316 h 842602"/>
                <a:gd name="T42" fmla="*/ 647700 w 901340"/>
                <a:gd name="T43" fmla="*/ 616900 h 842602"/>
                <a:gd name="T44" fmla="*/ 647700 w 901340"/>
                <a:gd name="T45" fmla="*/ 588881 h 842602"/>
                <a:gd name="T46" fmla="*/ 732270 w 901340"/>
                <a:gd name="T47" fmla="*/ 504825 h 842602"/>
                <a:gd name="T48" fmla="*/ 168095 w 901340"/>
                <a:gd name="T49" fmla="*/ 504825 h 842602"/>
                <a:gd name="T50" fmla="*/ 252053 w 901340"/>
                <a:gd name="T51" fmla="*/ 588881 h 842602"/>
                <a:gd name="T52" fmla="*/ 252053 w 901340"/>
                <a:gd name="T53" fmla="*/ 616900 h 842602"/>
                <a:gd name="T54" fmla="*/ 168095 w 901340"/>
                <a:gd name="T55" fmla="*/ 701316 h 842602"/>
                <a:gd name="T56" fmla="*/ 84137 w 901340"/>
                <a:gd name="T57" fmla="*/ 616900 h 842602"/>
                <a:gd name="T58" fmla="*/ 84137 w 901340"/>
                <a:gd name="T59" fmla="*/ 588881 h 842602"/>
                <a:gd name="T60" fmla="*/ 168095 w 901340"/>
                <a:gd name="T61" fmla="*/ 504825 h 842602"/>
                <a:gd name="T62" fmla="*/ 337524 w 901340"/>
                <a:gd name="T63" fmla="*/ 223837 h 842602"/>
                <a:gd name="T64" fmla="*/ 562589 w 901340"/>
                <a:gd name="T65" fmla="*/ 223837 h 842602"/>
                <a:gd name="T66" fmla="*/ 618765 w 901340"/>
                <a:gd name="T67" fmla="*/ 280013 h 842602"/>
                <a:gd name="T68" fmla="*/ 618765 w 901340"/>
                <a:gd name="T69" fmla="*/ 336190 h 842602"/>
                <a:gd name="T70" fmla="*/ 280987 w 901340"/>
                <a:gd name="T71" fmla="*/ 336190 h 842602"/>
                <a:gd name="T72" fmla="*/ 280987 w 901340"/>
                <a:gd name="T73" fmla="*/ 280013 h 842602"/>
                <a:gd name="T74" fmla="*/ 337524 w 901340"/>
                <a:gd name="T75" fmla="*/ 223837 h 842602"/>
                <a:gd name="T76" fmla="*/ 637877 w 901340"/>
                <a:gd name="T77" fmla="*/ 142875 h 842602"/>
                <a:gd name="T78" fmla="*/ 788626 w 901340"/>
                <a:gd name="T79" fmla="*/ 421914 h 842602"/>
                <a:gd name="T80" fmla="*/ 732230 w 901340"/>
                <a:gd name="T81" fmla="*/ 421914 h 842602"/>
                <a:gd name="T82" fmla="*/ 606425 w 901340"/>
                <a:gd name="T83" fmla="*/ 189742 h 842602"/>
                <a:gd name="T84" fmla="*/ 261899 w 901340"/>
                <a:gd name="T85" fmla="*/ 142875 h 842602"/>
                <a:gd name="T86" fmla="*/ 293326 w 901340"/>
                <a:gd name="T87" fmla="*/ 189657 h 842602"/>
                <a:gd name="T88" fmla="*/ 169064 w 901340"/>
                <a:gd name="T89" fmla="*/ 420327 h 842602"/>
                <a:gd name="T90" fmla="*/ 112712 w 901340"/>
                <a:gd name="T91" fmla="*/ 420327 h 842602"/>
                <a:gd name="T92" fmla="*/ 261899 w 901340"/>
                <a:gd name="T93" fmla="*/ 142875 h 842602"/>
                <a:gd name="T94" fmla="*/ 450670 w 901340"/>
                <a:gd name="T95" fmla="*/ 0 h 842602"/>
                <a:gd name="T96" fmla="*/ 534628 w 901340"/>
                <a:gd name="T97" fmla="*/ 84415 h 842602"/>
                <a:gd name="T98" fmla="*/ 534628 w 901340"/>
                <a:gd name="T99" fmla="*/ 112434 h 842602"/>
                <a:gd name="T100" fmla="*/ 450670 w 901340"/>
                <a:gd name="T101" fmla="*/ 196491 h 842602"/>
                <a:gd name="T102" fmla="*/ 366712 w 901340"/>
                <a:gd name="T103" fmla="*/ 112434 h 842602"/>
                <a:gd name="T104" fmla="*/ 366712 w 901340"/>
                <a:gd name="T105" fmla="*/ 84415 h 842602"/>
                <a:gd name="T106" fmla="*/ 450670 w 901340"/>
                <a:gd name="T107" fmla="*/ 0 h 842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lnTo>
                    <a:pt x="619798" y="730250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lnTo>
                    <a:pt x="56536" y="730250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lnTo>
                    <a:pt x="318349" y="612775"/>
                  </a:ln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lnTo>
                    <a:pt x="637877" y="142875"/>
                  </a:ln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BD80FBC-0DB4-7612-8873-FB8B246E7FEE}"/>
                </a:ext>
              </a:extLst>
            </p:cNvPr>
            <p:cNvSpPr txBox="1"/>
            <p:nvPr/>
          </p:nvSpPr>
          <p:spPr>
            <a:xfrm>
              <a:off x="1333366" y="4175711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ANALIZA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2326CC-3494-62F8-E821-3D26262B9C02}"/>
                </a:ext>
              </a:extLst>
            </p:cNvPr>
            <p:cNvSpPr txBox="1"/>
            <p:nvPr/>
          </p:nvSpPr>
          <p:spPr>
            <a:xfrm>
              <a:off x="4143828" y="4175711"/>
              <a:ext cx="1313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WARTOŚĆI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66A149-DB30-976C-5E6C-9D672456170F}"/>
                </a:ext>
              </a:extLst>
            </p:cNvPr>
            <p:cNvSpPr txBox="1"/>
            <p:nvPr/>
          </p:nvSpPr>
          <p:spPr>
            <a:xfrm>
              <a:off x="6536910" y="4175711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16EDDF-4FCB-CD30-F39B-0026D3C03B46}"/>
                </a:ext>
              </a:extLst>
            </p:cNvPr>
            <p:cNvSpPr txBox="1"/>
            <p:nvPr/>
          </p:nvSpPr>
          <p:spPr>
            <a:xfrm>
              <a:off x="2680270" y="5060294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MISJA I WIZJA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3B5A84-529A-B94B-3932-CFDD3E8FE09E}"/>
                </a:ext>
              </a:extLst>
            </p:cNvPr>
            <p:cNvSpPr txBox="1"/>
            <p:nvPr/>
          </p:nvSpPr>
          <p:spPr>
            <a:xfrm>
              <a:off x="5328528" y="5060294"/>
              <a:ext cx="15295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OBSZARY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STRAGICZNE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(FILARY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PRIORYTETY)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4673D41-0487-FBFF-5F23-5BF8885CA75C}"/>
                </a:ext>
              </a:extLst>
            </p:cNvPr>
            <p:cNvSpPr txBox="1"/>
            <p:nvPr/>
          </p:nvSpPr>
          <p:spPr>
            <a:xfrm>
              <a:off x="7579914" y="5060294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OPERACYJNE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(+WSKAŹNIKI - KPI)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22D2790-38E8-ADB8-CD15-0775181A2470}"/>
                </a:ext>
              </a:extLst>
            </p:cNvPr>
            <p:cNvSpPr txBox="1"/>
            <p:nvPr/>
          </p:nvSpPr>
          <p:spPr>
            <a:xfrm>
              <a:off x="8863383" y="4175711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HARMONOGRAM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(KAMIENIE MILOWE)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44C09F1-86A3-9107-069E-C6548C733073}"/>
              </a:ext>
            </a:extLst>
          </p:cNvPr>
          <p:cNvSpPr txBox="1"/>
          <p:nvPr/>
        </p:nvSpPr>
        <p:spPr>
          <a:xfrm>
            <a:off x="359151" y="4543502"/>
            <a:ext cx="1418184" cy="2606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makrootoczenia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(PEST)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mikrootoczenia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(5 sił portera)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organizacji/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dyscypliny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(SWOT)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3942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03E92D-784B-534A-7A67-92B87E80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90" y="2182203"/>
            <a:ext cx="1859598" cy="18595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9F42069-9ABB-8F30-720E-6D5C0B64B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87" y="4865988"/>
            <a:ext cx="174852" cy="174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AD4DDF-95D7-9C9D-5CC9-320253777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959" y="2843993"/>
            <a:ext cx="725487" cy="774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F9B66D9-841A-F0FB-3B34-9ED51BC35526}"/>
              </a:ext>
            </a:extLst>
          </p:cNvPr>
          <p:cNvSpPr txBox="1"/>
          <p:nvPr/>
        </p:nvSpPr>
        <p:spPr>
          <a:xfrm>
            <a:off x="10050999" y="5194727"/>
            <a:ext cx="16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KOMUNIKACJA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37AB5E8B-5A08-E611-E240-0081AA2A8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556" y="6334789"/>
            <a:ext cx="317629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5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D54C4-9912-169B-C4D6-A1468372B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DF2C05F-31CF-11A0-AD6C-0D3170569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9F2039-EA95-7F2C-EDEF-A7883B7AE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AF6117-6533-0AC4-182A-D3F1F3812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4" y="393380"/>
            <a:ext cx="4581400" cy="264615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/>
              <a:t>Struktura Planu Strategicznego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BEC862-0C4A-DB4E-3D4A-C1EEB5196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54" y="3425091"/>
            <a:ext cx="5934979" cy="393377"/>
          </a:xfrm>
        </p:spPr>
        <p:txBody>
          <a:bodyPr>
            <a:normAutofit/>
          </a:bodyPr>
          <a:lstStyle/>
          <a:p>
            <a:pPr algn="l"/>
            <a:r>
              <a:rPr lang="pl-PL" sz="1600" dirty="0"/>
              <a:t>International </a:t>
            </a:r>
            <a:r>
              <a:rPr lang="pl-PL" sz="1600" dirty="0" err="1"/>
              <a:t>Table</a:t>
            </a:r>
            <a:r>
              <a:rPr lang="pl-PL" sz="1600" dirty="0"/>
              <a:t> </a:t>
            </a:r>
            <a:r>
              <a:rPr lang="pl-PL" sz="1600" dirty="0" err="1"/>
              <a:t>Tennis</a:t>
            </a:r>
            <a:r>
              <a:rPr lang="pl-PL" sz="1600" dirty="0"/>
              <a:t> </a:t>
            </a:r>
            <a:r>
              <a:rPr lang="pl-PL" sz="1600" dirty="0" err="1"/>
              <a:t>Federation</a:t>
            </a:r>
            <a:r>
              <a:rPr lang="pl-PL" sz="1600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3E1D56-BC37-B252-EDC3-4F468996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33" y="1"/>
            <a:ext cx="5467955" cy="634103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171B0B-0A43-224F-42EA-7540C0F76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3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93F18-6798-9321-975F-B8F0FD44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01E13D-F357-A436-BB1D-B810521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89F859-D2D3-BBDA-2BF5-27D8AAFD0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331A76-0CEF-50F4-04B4-9E2B52454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08" y="-599639"/>
            <a:ext cx="3616913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MISJA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WIZJA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WARTOŚCI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A97738-1C05-57FF-2E1B-D51164FAD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5" name="Obraz 4" descr="Obraz zawierający tekst, plakat, Taniec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B8E7C32A-27A0-7304-0B3C-C2FFA742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80" y="0"/>
            <a:ext cx="7081320" cy="500234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6334BC-5F82-346C-3543-846B82CFD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51" y="2073069"/>
            <a:ext cx="4029008" cy="5030464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Zawartość wygenerowana przez AI może być niepoprawna.">
            <a:extLst>
              <a:ext uri="{FF2B5EF4-FFF2-40B4-BE49-F238E27FC236}">
                <a16:creationId xmlns:a16="http://schemas.microsoft.com/office/drawing/2014/main" id="{C8AF0C20-7893-9B9A-6B20-C8EDB3995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71" y="2206265"/>
            <a:ext cx="3572707" cy="477961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8815C87-6792-AF88-D836-EF7FCB45C29C}"/>
              </a:ext>
            </a:extLst>
          </p:cNvPr>
          <p:cNvSpPr txBox="1"/>
          <p:nvPr/>
        </p:nvSpPr>
        <p:spPr>
          <a:xfrm>
            <a:off x="7978018" y="50988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Misja - dlaczego związek istnieje </a:t>
            </a: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Wizja - dokąd zmierza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F46F9E5-B139-6C98-BA8E-B638E6A67B6F}"/>
              </a:ext>
            </a:extLst>
          </p:cNvPr>
          <p:cNvSpPr txBox="1"/>
          <p:nvPr/>
        </p:nvSpPr>
        <p:spPr>
          <a:xfrm>
            <a:off x="7837714" y="5903204"/>
            <a:ext cx="435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5"/>
              </a:rPr>
              <a:t>https://strategicplan.ittf.com/</a:t>
            </a:r>
            <a:r>
              <a:rPr lang="pl-PL" sz="1200" dirty="0"/>
              <a:t> </a:t>
            </a:r>
          </a:p>
          <a:p>
            <a:r>
              <a:rPr lang="pl-PL" sz="1200" dirty="0"/>
              <a:t> </a:t>
            </a:r>
            <a:r>
              <a:rPr lang="pl-PL" sz="1200" dirty="0">
                <a:hlinkClick r:id="rId6"/>
              </a:rPr>
              <a:t>https://worldathletics.org/about-iaaf/documents/strategic-plans-and-reports</a:t>
            </a:r>
            <a:r>
              <a:rPr lang="pl-PL" sz="1200" dirty="0"/>
              <a:t> </a:t>
            </a:r>
          </a:p>
          <a:p>
            <a:r>
              <a:rPr lang="pl-PL" sz="1200" dirty="0">
                <a:hlinkClick r:id="rId7"/>
              </a:rPr>
              <a:t>https://www.gov.pl/web/sport/kodeks-dobrego-zarzadzania-dla-pzs45</a:t>
            </a:r>
            <a:r>
              <a:rPr lang="pl-PL" sz="1200" dirty="0"/>
              <a:t> 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4050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90791-29C5-67C7-B1FD-E670DA861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E2816C-7705-ED53-851B-8BBE8A270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360618-3412-4D52-0B96-60E7D1177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040469-B89D-EAA6-BC0E-D76BA5144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MISJA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WIZJA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WARTOŚCI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697C75-4278-720B-DAA0-93B686F8D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pl-PL" sz="1800" dirty="0"/>
              <a:t>PZPN</a:t>
            </a:r>
          </a:p>
        </p:txBody>
      </p:sp>
      <p:pic>
        <p:nvPicPr>
          <p:cNvPr id="6" name="Obraz 5" descr="Obraz zawierający tekst, obuwie, ubrania, drzewo&#10;&#10;Zawartość wygenerowana przez AI może być niepoprawna.">
            <a:extLst>
              <a:ext uri="{FF2B5EF4-FFF2-40B4-BE49-F238E27FC236}">
                <a16:creationId xmlns:a16="http://schemas.microsoft.com/office/drawing/2014/main" id="{8F7D09F5-840E-F78D-036E-DEB480DA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11" y="0"/>
            <a:ext cx="6295869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AD62407-B06B-246A-DBC9-3DEE814F1BA3}"/>
              </a:ext>
            </a:extLst>
          </p:cNvPr>
          <p:cNvSpPr txBox="1"/>
          <p:nvPr/>
        </p:nvSpPr>
        <p:spPr>
          <a:xfrm>
            <a:off x="55389" y="6255435"/>
            <a:ext cx="497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 err="1"/>
              <a:t>Źródło:</a:t>
            </a:r>
            <a:r>
              <a:rPr lang="pl-PL" sz="1200" dirty="0" err="1">
                <a:hlinkClick r:id="rId3"/>
              </a:rPr>
              <a:t>https</a:t>
            </a:r>
            <a:r>
              <a:rPr lang="pl-PL" sz="1200" dirty="0">
                <a:hlinkClick r:id="rId3"/>
              </a:rPr>
              <a:t>://www.pzpn.pl/public/files/strategia%20zrownowazonego%20rozwoju_2023_2027.pdf</a:t>
            </a:r>
            <a:r>
              <a:rPr lang="pl-PL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5876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F8C97-19B0-C4E2-1B3B-B9A95E8A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017B25E-5BA7-B04C-D4ED-71AEC11A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3955089"/>
            <a:ext cx="1452199" cy="9733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134B820-03FA-DEB1-D2A4-7B444495B336}"/>
              </a:ext>
            </a:extLst>
          </p:cNvPr>
          <p:cNvSpPr txBox="1"/>
          <p:nvPr/>
        </p:nvSpPr>
        <p:spPr>
          <a:xfrm>
            <a:off x="2212933" y="26591"/>
            <a:ext cx="7298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MASTER PLAN ROZWOJU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POLSKICH ZWIĄZKÓW SPORTOWYCH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2AF14454-D798-E039-1D23-85D8B46CA323}"/>
              </a:ext>
            </a:extLst>
          </p:cNvPr>
          <p:cNvGrpSpPr/>
          <p:nvPr/>
        </p:nvGrpSpPr>
        <p:grpSpPr>
          <a:xfrm>
            <a:off x="289162" y="1447529"/>
            <a:ext cx="9987086" cy="4645468"/>
            <a:chOff x="1116013" y="1492044"/>
            <a:chExt cx="9987086" cy="4645468"/>
          </a:xfrm>
        </p:grpSpPr>
        <p:sp>
          <p:nvSpPr>
            <p:cNvPr id="50" name="Shape 9155">
              <a:extLst>
                <a:ext uri="{FF2B5EF4-FFF2-40B4-BE49-F238E27FC236}">
                  <a16:creationId xmlns:a16="http://schemas.microsoft.com/office/drawing/2014/main" id="{573C5B1C-B4FF-C2B1-A934-1126E90C5D3D}"/>
                </a:ext>
              </a:extLst>
            </p:cNvPr>
            <p:cNvSpPr/>
            <p:nvPr/>
          </p:nvSpPr>
          <p:spPr>
            <a:xfrm>
              <a:off x="7575670" y="2197032"/>
              <a:ext cx="1859597" cy="185959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Shape 9155">
              <a:extLst>
                <a:ext uri="{FF2B5EF4-FFF2-40B4-BE49-F238E27FC236}">
                  <a16:creationId xmlns:a16="http://schemas.microsoft.com/office/drawing/2014/main" id="{9BA8239B-04CC-BDA7-57C1-F3887D36CBBA}"/>
                </a:ext>
              </a:extLst>
            </p:cNvPr>
            <p:cNvSpPr/>
            <p:nvPr/>
          </p:nvSpPr>
          <p:spPr>
            <a:xfrm>
              <a:off x="2633515" y="2197032"/>
              <a:ext cx="1859597" cy="185959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Shape 9155">
              <a:extLst>
                <a:ext uri="{FF2B5EF4-FFF2-40B4-BE49-F238E27FC236}">
                  <a16:creationId xmlns:a16="http://schemas.microsoft.com/office/drawing/2014/main" id="{00E98C6F-6560-5CCD-8E63-9C1D185356E1}"/>
                </a:ext>
              </a:extLst>
            </p:cNvPr>
            <p:cNvSpPr/>
            <p:nvPr/>
          </p:nvSpPr>
          <p:spPr>
            <a:xfrm>
              <a:off x="6464308" y="1492044"/>
              <a:ext cx="1859597" cy="18595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Shape 9159">
              <a:extLst>
                <a:ext uri="{FF2B5EF4-FFF2-40B4-BE49-F238E27FC236}">
                  <a16:creationId xmlns:a16="http://schemas.microsoft.com/office/drawing/2014/main" id="{882DA7DE-B21C-EFB1-4D64-D7B23CE05ED0}"/>
                </a:ext>
              </a:extLst>
            </p:cNvPr>
            <p:cNvSpPr/>
            <p:nvPr/>
          </p:nvSpPr>
          <p:spPr>
            <a:xfrm>
              <a:off x="3892929" y="1492044"/>
              <a:ext cx="1859597" cy="185959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Shape 9165">
              <a:extLst>
                <a:ext uri="{FF2B5EF4-FFF2-40B4-BE49-F238E27FC236}">
                  <a16:creationId xmlns:a16="http://schemas.microsoft.com/office/drawing/2014/main" id="{6CCF4F5D-F54E-DF20-CEF4-68DC9884A8EA}"/>
                </a:ext>
              </a:extLst>
            </p:cNvPr>
            <p:cNvSpPr/>
            <p:nvPr/>
          </p:nvSpPr>
          <p:spPr>
            <a:xfrm>
              <a:off x="8899605" y="1492044"/>
              <a:ext cx="2176383" cy="21763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Shape 9168">
              <a:extLst>
                <a:ext uri="{FF2B5EF4-FFF2-40B4-BE49-F238E27FC236}">
                  <a16:creationId xmlns:a16="http://schemas.microsoft.com/office/drawing/2014/main" id="{A6661FC2-43E3-6715-697B-674441CE4598}"/>
                </a:ext>
              </a:extLst>
            </p:cNvPr>
            <p:cNvSpPr/>
            <p:nvPr/>
          </p:nvSpPr>
          <p:spPr>
            <a:xfrm>
              <a:off x="1116013" y="1492044"/>
              <a:ext cx="2181425" cy="218142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9180">
              <a:extLst>
                <a:ext uri="{FF2B5EF4-FFF2-40B4-BE49-F238E27FC236}">
                  <a16:creationId xmlns:a16="http://schemas.microsoft.com/office/drawing/2014/main" id="{438E338D-9E27-D0F4-89A9-278473F9AA1C}"/>
                </a:ext>
              </a:extLst>
            </p:cNvPr>
            <p:cNvSpPr/>
            <p:nvPr/>
          </p:nvSpPr>
          <p:spPr>
            <a:xfrm>
              <a:off x="2116042" y="3846520"/>
              <a:ext cx="181366" cy="1813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Shape 9181">
              <a:extLst>
                <a:ext uri="{FF2B5EF4-FFF2-40B4-BE49-F238E27FC236}">
                  <a16:creationId xmlns:a16="http://schemas.microsoft.com/office/drawing/2014/main" id="{82A6523D-1F15-C535-F142-C8D13F0EF56C}"/>
                </a:ext>
              </a:extLst>
            </p:cNvPr>
            <p:cNvSpPr/>
            <p:nvPr/>
          </p:nvSpPr>
          <p:spPr>
            <a:xfrm>
              <a:off x="4709733" y="3846520"/>
              <a:ext cx="181367" cy="1813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hape 9182">
              <a:extLst>
                <a:ext uri="{FF2B5EF4-FFF2-40B4-BE49-F238E27FC236}">
                  <a16:creationId xmlns:a16="http://schemas.microsoft.com/office/drawing/2014/main" id="{0C9076A9-535D-1A6B-1DA1-9AFCEB8CF6F0}"/>
                </a:ext>
              </a:extLst>
            </p:cNvPr>
            <p:cNvSpPr/>
            <p:nvPr/>
          </p:nvSpPr>
          <p:spPr>
            <a:xfrm>
              <a:off x="9897116" y="3846520"/>
              <a:ext cx="181367" cy="181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9183">
              <a:extLst>
                <a:ext uri="{FF2B5EF4-FFF2-40B4-BE49-F238E27FC236}">
                  <a16:creationId xmlns:a16="http://schemas.microsoft.com/office/drawing/2014/main" id="{E93F742A-CC95-1C93-B647-898E87D2ABCE}"/>
                </a:ext>
              </a:extLst>
            </p:cNvPr>
            <p:cNvSpPr/>
            <p:nvPr/>
          </p:nvSpPr>
          <p:spPr>
            <a:xfrm>
              <a:off x="7303425" y="3846520"/>
              <a:ext cx="181367" cy="18136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9184">
              <a:extLst>
                <a:ext uri="{FF2B5EF4-FFF2-40B4-BE49-F238E27FC236}">
                  <a16:creationId xmlns:a16="http://schemas.microsoft.com/office/drawing/2014/main" id="{64733911-22F2-473E-ACB7-DCA8BF6AF2EB}"/>
                </a:ext>
              </a:extLst>
            </p:cNvPr>
            <p:cNvSpPr/>
            <p:nvPr/>
          </p:nvSpPr>
          <p:spPr>
            <a:xfrm>
              <a:off x="3412887" y="4704075"/>
              <a:ext cx="181367" cy="18136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hape 9185">
              <a:extLst>
                <a:ext uri="{FF2B5EF4-FFF2-40B4-BE49-F238E27FC236}">
                  <a16:creationId xmlns:a16="http://schemas.microsoft.com/office/drawing/2014/main" id="{61C061EE-239E-7ABB-7BAE-1D734F31883E}"/>
                </a:ext>
              </a:extLst>
            </p:cNvPr>
            <p:cNvSpPr/>
            <p:nvPr/>
          </p:nvSpPr>
          <p:spPr>
            <a:xfrm>
              <a:off x="6006579" y="4704075"/>
              <a:ext cx="181367" cy="1813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Shape 9186">
              <a:extLst>
                <a:ext uri="{FF2B5EF4-FFF2-40B4-BE49-F238E27FC236}">
                  <a16:creationId xmlns:a16="http://schemas.microsoft.com/office/drawing/2014/main" id="{468669D5-5451-C81A-2A03-46BD9302B297}"/>
                </a:ext>
              </a:extLst>
            </p:cNvPr>
            <p:cNvSpPr/>
            <p:nvPr/>
          </p:nvSpPr>
          <p:spPr>
            <a:xfrm>
              <a:off x="8600270" y="4704075"/>
              <a:ext cx="181367" cy="1813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9188">
              <a:extLst>
                <a:ext uri="{FF2B5EF4-FFF2-40B4-BE49-F238E27FC236}">
                  <a16:creationId xmlns:a16="http://schemas.microsoft.com/office/drawing/2014/main" id="{936A2459-C8F0-AD87-F3D5-4C8C827B3C30}"/>
                </a:ext>
              </a:extLst>
            </p:cNvPr>
            <p:cNvSpPr/>
            <p:nvPr/>
          </p:nvSpPr>
          <p:spPr>
            <a:xfrm>
              <a:off x="2301481" y="3999087"/>
              <a:ext cx="1111406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9189">
              <a:extLst>
                <a:ext uri="{FF2B5EF4-FFF2-40B4-BE49-F238E27FC236}">
                  <a16:creationId xmlns:a16="http://schemas.microsoft.com/office/drawing/2014/main" id="{B72F854A-50CD-EFDC-44E4-C36ED11193D6}"/>
                </a:ext>
              </a:extLst>
            </p:cNvPr>
            <p:cNvSpPr/>
            <p:nvPr/>
          </p:nvSpPr>
          <p:spPr>
            <a:xfrm flipV="1">
              <a:off x="3598326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9190">
              <a:extLst>
                <a:ext uri="{FF2B5EF4-FFF2-40B4-BE49-F238E27FC236}">
                  <a16:creationId xmlns:a16="http://schemas.microsoft.com/office/drawing/2014/main" id="{F793E47E-44CF-B09A-458B-F644B7C0E2E8}"/>
                </a:ext>
              </a:extLst>
            </p:cNvPr>
            <p:cNvSpPr/>
            <p:nvPr/>
          </p:nvSpPr>
          <p:spPr>
            <a:xfrm>
              <a:off x="4895172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hape 9191">
              <a:extLst>
                <a:ext uri="{FF2B5EF4-FFF2-40B4-BE49-F238E27FC236}">
                  <a16:creationId xmlns:a16="http://schemas.microsoft.com/office/drawing/2014/main" id="{5A4D8B85-2ACD-2104-79B9-12CE0DD2CC5C}"/>
                </a:ext>
              </a:extLst>
            </p:cNvPr>
            <p:cNvSpPr/>
            <p:nvPr/>
          </p:nvSpPr>
          <p:spPr>
            <a:xfrm flipV="1">
              <a:off x="6192018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9192">
              <a:extLst>
                <a:ext uri="{FF2B5EF4-FFF2-40B4-BE49-F238E27FC236}">
                  <a16:creationId xmlns:a16="http://schemas.microsoft.com/office/drawing/2014/main" id="{A3D6B02E-1E2E-1FA9-4924-B0AFE380C947}"/>
                </a:ext>
              </a:extLst>
            </p:cNvPr>
            <p:cNvSpPr/>
            <p:nvPr/>
          </p:nvSpPr>
          <p:spPr>
            <a:xfrm>
              <a:off x="7484989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9193">
              <a:extLst>
                <a:ext uri="{FF2B5EF4-FFF2-40B4-BE49-F238E27FC236}">
                  <a16:creationId xmlns:a16="http://schemas.microsoft.com/office/drawing/2014/main" id="{C45E92EA-349F-6F4D-75F1-D79FBCEEF593}"/>
                </a:ext>
              </a:extLst>
            </p:cNvPr>
            <p:cNvSpPr/>
            <p:nvPr/>
          </p:nvSpPr>
          <p:spPr>
            <a:xfrm flipV="1">
              <a:off x="8781834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BAD9C430-19B6-975D-D887-CF0371EAB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94" y="2191277"/>
              <a:ext cx="830660" cy="777920"/>
            </a:xfrm>
            <a:custGeom>
              <a:avLst/>
              <a:gdLst>
                <a:gd name="T0" fmla="*/ 28575 w 899753"/>
                <a:gd name="T1" fmla="*/ 444500 h 842603"/>
                <a:gd name="T2" fmla="*/ 65686 w 899753"/>
                <a:gd name="T3" fmla="*/ 449899 h 842603"/>
                <a:gd name="T4" fmla="*/ 366179 w 899753"/>
                <a:gd name="T5" fmla="*/ 475816 h 842603"/>
                <a:gd name="T6" fmla="*/ 366179 w 899753"/>
                <a:gd name="T7" fmla="*/ 533047 h 842603"/>
                <a:gd name="T8" fmla="*/ 535161 w 899753"/>
                <a:gd name="T9" fmla="*/ 533047 h 842603"/>
                <a:gd name="T10" fmla="*/ 535161 w 899753"/>
                <a:gd name="T11" fmla="*/ 475816 h 842603"/>
                <a:gd name="T12" fmla="*/ 835293 w 899753"/>
                <a:gd name="T13" fmla="*/ 449899 h 842603"/>
                <a:gd name="T14" fmla="*/ 872765 w 899753"/>
                <a:gd name="T15" fmla="*/ 444500 h 842603"/>
                <a:gd name="T16" fmla="*/ 872765 w 899753"/>
                <a:gd name="T17" fmla="*/ 769894 h 842603"/>
                <a:gd name="T18" fmla="*/ 799984 w 899753"/>
                <a:gd name="T19" fmla="*/ 842603 h 842603"/>
                <a:gd name="T20" fmla="*/ 101356 w 899753"/>
                <a:gd name="T21" fmla="*/ 842603 h 842603"/>
                <a:gd name="T22" fmla="*/ 28575 w 899753"/>
                <a:gd name="T23" fmla="*/ 769894 h 842603"/>
                <a:gd name="T24" fmla="*/ 348884 w 899753"/>
                <a:gd name="T25" fmla="*/ 56606 h 842603"/>
                <a:gd name="T26" fmla="*/ 337362 w 899753"/>
                <a:gd name="T27" fmla="*/ 68144 h 842603"/>
                <a:gd name="T28" fmla="*/ 337362 w 899753"/>
                <a:gd name="T29" fmla="*/ 112852 h 842603"/>
                <a:gd name="T30" fmla="*/ 562391 w 899753"/>
                <a:gd name="T31" fmla="*/ 112852 h 842603"/>
                <a:gd name="T32" fmla="*/ 562391 w 899753"/>
                <a:gd name="T33" fmla="*/ 68144 h 842603"/>
                <a:gd name="T34" fmla="*/ 550869 w 899753"/>
                <a:gd name="T35" fmla="*/ 56606 h 842603"/>
                <a:gd name="T36" fmla="*/ 325841 w 899753"/>
                <a:gd name="T37" fmla="*/ 0 h 842603"/>
                <a:gd name="T38" fmla="*/ 573912 w 899753"/>
                <a:gd name="T39" fmla="*/ 0 h 842603"/>
                <a:gd name="T40" fmla="*/ 618558 w 899753"/>
                <a:gd name="T41" fmla="*/ 44708 h 842603"/>
                <a:gd name="T42" fmla="*/ 618558 w 899753"/>
                <a:gd name="T43" fmla="*/ 112852 h 842603"/>
                <a:gd name="T44" fmla="*/ 855108 w 899753"/>
                <a:gd name="T45" fmla="*/ 112852 h 842603"/>
                <a:gd name="T46" fmla="*/ 899753 w 899753"/>
                <a:gd name="T47" fmla="*/ 157561 h 842603"/>
                <a:gd name="T48" fmla="*/ 899753 w 899753"/>
                <a:gd name="T49" fmla="*/ 390837 h 842603"/>
                <a:gd name="T50" fmla="*/ 816943 w 899753"/>
                <a:gd name="T51" fmla="*/ 402014 h 842603"/>
                <a:gd name="T52" fmla="*/ 534307 w 899753"/>
                <a:gd name="T53" fmla="*/ 425089 h 842603"/>
                <a:gd name="T54" fmla="*/ 534307 w 899753"/>
                <a:gd name="T55" fmla="*/ 366320 h 842603"/>
                <a:gd name="T56" fmla="*/ 365446 w 899753"/>
                <a:gd name="T57" fmla="*/ 366320 h 842603"/>
                <a:gd name="T58" fmla="*/ 365446 w 899753"/>
                <a:gd name="T59" fmla="*/ 425089 h 842603"/>
                <a:gd name="T60" fmla="*/ 83171 w 899753"/>
                <a:gd name="T61" fmla="*/ 402014 h 842603"/>
                <a:gd name="T62" fmla="*/ 0 w 899753"/>
                <a:gd name="T63" fmla="*/ 390837 h 842603"/>
                <a:gd name="T64" fmla="*/ 0 w 899753"/>
                <a:gd name="T65" fmla="*/ 157561 h 842603"/>
                <a:gd name="T66" fmla="*/ 44646 w 899753"/>
                <a:gd name="T67" fmla="*/ 112852 h 842603"/>
                <a:gd name="T68" fmla="*/ 281195 w 899753"/>
                <a:gd name="T69" fmla="*/ 112852 h 842603"/>
                <a:gd name="T70" fmla="*/ 281195 w 899753"/>
                <a:gd name="T71" fmla="*/ 44708 h 842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lnTo>
                    <a:pt x="28575" y="444500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lnTo>
                    <a:pt x="348884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lnTo>
                    <a:pt x="325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A6FB0607-495C-4356-0045-7C9425C41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24" y="2732671"/>
              <a:ext cx="492179" cy="788319"/>
            </a:xfrm>
            <a:custGeom>
              <a:avLst/>
              <a:gdLst>
                <a:gd name="T0" fmla="*/ 252413 w 561616"/>
                <a:gd name="T1" fmla="*/ 533400 h 899752"/>
                <a:gd name="T2" fmla="*/ 309199 w 561616"/>
                <a:gd name="T3" fmla="*/ 533400 h 899752"/>
                <a:gd name="T4" fmla="*/ 309199 w 561616"/>
                <a:gd name="T5" fmla="*/ 590188 h 899752"/>
                <a:gd name="T6" fmla="*/ 252413 w 561616"/>
                <a:gd name="T7" fmla="*/ 590188 h 899752"/>
                <a:gd name="T8" fmla="*/ 252763 w 561616"/>
                <a:gd name="T9" fmla="*/ 478263 h 899752"/>
                <a:gd name="T10" fmla="*/ 252763 w 561616"/>
                <a:gd name="T11" fmla="*/ 490131 h 899752"/>
                <a:gd name="T12" fmla="*/ 153527 w 561616"/>
                <a:gd name="T13" fmla="*/ 589389 h 899752"/>
                <a:gd name="T14" fmla="*/ 112179 w 561616"/>
                <a:gd name="T15" fmla="*/ 688648 h 899752"/>
                <a:gd name="T16" fmla="*/ 112179 w 561616"/>
                <a:gd name="T17" fmla="*/ 703033 h 899752"/>
                <a:gd name="T18" fmla="*/ 252763 w 561616"/>
                <a:gd name="T19" fmla="*/ 646931 h 899752"/>
                <a:gd name="T20" fmla="*/ 308853 w 561616"/>
                <a:gd name="T21" fmla="*/ 646931 h 899752"/>
                <a:gd name="T22" fmla="*/ 449436 w 561616"/>
                <a:gd name="T23" fmla="*/ 703033 h 899752"/>
                <a:gd name="T24" fmla="*/ 449436 w 561616"/>
                <a:gd name="T25" fmla="*/ 688648 h 899752"/>
                <a:gd name="T26" fmla="*/ 408088 w 561616"/>
                <a:gd name="T27" fmla="*/ 589389 h 899752"/>
                <a:gd name="T28" fmla="*/ 308853 w 561616"/>
                <a:gd name="T29" fmla="*/ 490131 h 899752"/>
                <a:gd name="T30" fmla="*/ 308853 w 561616"/>
                <a:gd name="T31" fmla="*/ 478263 h 899752"/>
                <a:gd name="T32" fmla="*/ 56089 w 561616"/>
                <a:gd name="T33" fmla="*/ 141287 h 899752"/>
                <a:gd name="T34" fmla="*/ 112179 w 561616"/>
                <a:gd name="T35" fmla="*/ 141287 h 899752"/>
                <a:gd name="T36" fmla="*/ 112179 w 561616"/>
                <a:gd name="T37" fmla="*/ 212135 h 899752"/>
                <a:gd name="T38" fmla="*/ 152089 w 561616"/>
                <a:gd name="T39" fmla="*/ 309955 h 899752"/>
                <a:gd name="T40" fmla="*/ 409526 w 561616"/>
                <a:gd name="T41" fmla="*/ 309955 h 899752"/>
                <a:gd name="T42" fmla="*/ 449436 w 561616"/>
                <a:gd name="T43" fmla="*/ 212135 h 899752"/>
                <a:gd name="T44" fmla="*/ 449436 w 561616"/>
                <a:gd name="T45" fmla="*/ 141287 h 899752"/>
                <a:gd name="T46" fmla="*/ 505526 w 561616"/>
                <a:gd name="T47" fmla="*/ 141287 h 899752"/>
                <a:gd name="T48" fmla="*/ 505526 w 561616"/>
                <a:gd name="T49" fmla="*/ 212135 h 899752"/>
                <a:gd name="T50" fmla="*/ 447998 w 561616"/>
                <a:gd name="T51" fmla="*/ 350953 h 899752"/>
                <a:gd name="T52" fmla="*/ 364942 w 561616"/>
                <a:gd name="T53" fmla="*/ 434028 h 899752"/>
                <a:gd name="T54" fmla="*/ 364942 w 561616"/>
                <a:gd name="T55" fmla="*/ 466755 h 899752"/>
                <a:gd name="T56" fmla="*/ 447998 w 561616"/>
                <a:gd name="T57" fmla="*/ 549830 h 899752"/>
                <a:gd name="T58" fmla="*/ 505526 w 561616"/>
                <a:gd name="T59" fmla="*/ 688648 h 899752"/>
                <a:gd name="T60" fmla="*/ 505526 w 561616"/>
                <a:gd name="T61" fmla="*/ 787547 h 899752"/>
                <a:gd name="T62" fmla="*/ 561616 w 561616"/>
                <a:gd name="T63" fmla="*/ 787547 h 899752"/>
                <a:gd name="T64" fmla="*/ 561616 w 561616"/>
                <a:gd name="T65" fmla="*/ 899752 h 899752"/>
                <a:gd name="T66" fmla="*/ 0 w 561616"/>
                <a:gd name="T67" fmla="*/ 899752 h 899752"/>
                <a:gd name="T68" fmla="*/ 0 w 561616"/>
                <a:gd name="T69" fmla="*/ 787547 h 899752"/>
                <a:gd name="T70" fmla="*/ 56089 w 561616"/>
                <a:gd name="T71" fmla="*/ 787547 h 899752"/>
                <a:gd name="T72" fmla="*/ 56089 w 561616"/>
                <a:gd name="T73" fmla="*/ 688648 h 899752"/>
                <a:gd name="T74" fmla="*/ 113977 w 561616"/>
                <a:gd name="T75" fmla="*/ 549830 h 899752"/>
                <a:gd name="T76" fmla="*/ 196673 w 561616"/>
                <a:gd name="T77" fmla="*/ 466755 h 899752"/>
                <a:gd name="T78" fmla="*/ 196673 w 561616"/>
                <a:gd name="T79" fmla="*/ 434028 h 899752"/>
                <a:gd name="T80" fmla="*/ 113977 w 561616"/>
                <a:gd name="T81" fmla="*/ 350953 h 899752"/>
                <a:gd name="T82" fmla="*/ 56089 w 561616"/>
                <a:gd name="T83" fmla="*/ 212135 h 899752"/>
                <a:gd name="T84" fmla="*/ 0 w 561616"/>
                <a:gd name="T85" fmla="*/ 0 h 899752"/>
                <a:gd name="T86" fmla="*/ 561616 w 561616"/>
                <a:gd name="T87" fmla="*/ 0 h 899752"/>
                <a:gd name="T88" fmla="*/ 561616 w 561616"/>
                <a:gd name="T89" fmla="*/ 112352 h 899752"/>
                <a:gd name="T90" fmla="*/ 0 w 561616"/>
                <a:gd name="T91" fmla="*/ 112352 h 899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1616" h="899752">
                  <a:moveTo>
                    <a:pt x="252413" y="533400"/>
                  </a:moveTo>
                  <a:lnTo>
                    <a:pt x="309199" y="533400"/>
                  </a:lnTo>
                  <a:lnTo>
                    <a:pt x="309199" y="590188"/>
                  </a:lnTo>
                  <a:lnTo>
                    <a:pt x="252413" y="590188"/>
                  </a:lnTo>
                  <a:lnTo>
                    <a:pt x="252413" y="533400"/>
                  </a:lnTo>
                  <a:close/>
                  <a:moveTo>
                    <a:pt x="252763" y="478263"/>
                  </a:moveTo>
                  <a:lnTo>
                    <a:pt x="252763" y="490131"/>
                  </a:lnTo>
                  <a:lnTo>
                    <a:pt x="153527" y="589389"/>
                  </a:lnTo>
                  <a:cubicBezTo>
                    <a:pt x="126921" y="616002"/>
                    <a:pt x="112179" y="651246"/>
                    <a:pt x="112179" y="688648"/>
                  </a:cubicBezTo>
                  <a:lnTo>
                    <a:pt x="112179" y="703033"/>
                  </a:lnTo>
                  <a:lnTo>
                    <a:pt x="252763" y="646931"/>
                  </a:lnTo>
                  <a:lnTo>
                    <a:pt x="308853" y="646931"/>
                  </a:lnTo>
                  <a:lnTo>
                    <a:pt x="449436" y="703033"/>
                  </a:lnTo>
                  <a:lnTo>
                    <a:pt x="449436" y="688648"/>
                  </a:lnTo>
                  <a:cubicBezTo>
                    <a:pt x="449436" y="651246"/>
                    <a:pt x="434695" y="616002"/>
                    <a:pt x="408088" y="589389"/>
                  </a:cubicBezTo>
                  <a:lnTo>
                    <a:pt x="308853" y="490131"/>
                  </a:lnTo>
                  <a:lnTo>
                    <a:pt x="308853" y="478263"/>
                  </a:lnTo>
                  <a:lnTo>
                    <a:pt x="252763" y="478263"/>
                  </a:lnTo>
                  <a:close/>
                  <a:moveTo>
                    <a:pt x="56089" y="141287"/>
                  </a:moveTo>
                  <a:lnTo>
                    <a:pt x="112179" y="141287"/>
                  </a:lnTo>
                  <a:lnTo>
                    <a:pt x="112179" y="212135"/>
                  </a:lnTo>
                  <a:cubicBezTo>
                    <a:pt x="112179" y="248817"/>
                    <a:pt x="126561" y="283701"/>
                    <a:pt x="152089" y="309955"/>
                  </a:cubicBezTo>
                  <a:lnTo>
                    <a:pt x="409526" y="309955"/>
                  </a:lnTo>
                  <a:cubicBezTo>
                    <a:pt x="435054" y="283701"/>
                    <a:pt x="449436" y="248817"/>
                    <a:pt x="449436" y="212135"/>
                  </a:cubicBezTo>
                  <a:lnTo>
                    <a:pt x="449436" y="141287"/>
                  </a:lnTo>
                  <a:lnTo>
                    <a:pt x="505526" y="141287"/>
                  </a:lnTo>
                  <a:lnTo>
                    <a:pt x="505526" y="212135"/>
                  </a:lnTo>
                  <a:cubicBezTo>
                    <a:pt x="505526" y="264641"/>
                    <a:pt x="485032" y="313911"/>
                    <a:pt x="447998" y="350953"/>
                  </a:cubicBezTo>
                  <a:lnTo>
                    <a:pt x="364942" y="434028"/>
                  </a:lnTo>
                  <a:lnTo>
                    <a:pt x="364942" y="466755"/>
                  </a:lnTo>
                  <a:lnTo>
                    <a:pt x="447998" y="549830"/>
                  </a:lnTo>
                  <a:cubicBezTo>
                    <a:pt x="485032" y="586872"/>
                    <a:pt x="505526" y="636142"/>
                    <a:pt x="505526" y="688648"/>
                  </a:cubicBezTo>
                  <a:lnTo>
                    <a:pt x="505526" y="787547"/>
                  </a:lnTo>
                  <a:lnTo>
                    <a:pt x="561616" y="787547"/>
                  </a:lnTo>
                  <a:lnTo>
                    <a:pt x="561616" y="899752"/>
                  </a:lnTo>
                  <a:lnTo>
                    <a:pt x="0" y="899752"/>
                  </a:lnTo>
                  <a:lnTo>
                    <a:pt x="0" y="787547"/>
                  </a:lnTo>
                  <a:lnTo>
                    <a:pt x="56089" y="787547"/>
                  </a:lnTo>
                  <a:lnTo>
                    <a:pt x="56089" y="688648"/>
                  </a:lnTo>
                  <a:cubicBezTo>
                    <a:pt x="56089" y="636142"/>
                    <a:pt x="76584" y="586872"/>
                    <a:pt x="113977" y="549830"/>
                  </a:cubicBezTo>
                  <a:lnTo>
                    <a:pt x="196673" y="466755"/>
                  </a:lnTo>
                  <a:lnTo>
                    <a:pt x="196673" y="434028"/>
                  </a:lnTo>
                  <a:lnTo>
                    <a:pt x="113977" y="350953"/>
                  </a:lnTo>
                  <a:cubicBezTo>
                    <a:pt x="76584" y="313911"/>
                    <a:pt x="56089" y="264641"/>
                    <a:pt x="56089" y="212135"/>
                  </a:cubicBezTo>
                  <a:lnTo>
                    <a:pt x="56089" y="141287"/>
                  </a:lnTo>
                  <a:close/>
                  <a:moveTo>
                    <a:pt x="0" y="0"/>
                  </a:moveTo>
                  <a:lnTo>
                    <a:pt x="561616" y="0"/>
                  </a:lnTo>
                  <a:lnTo>
                    <a:pt x="561616" y="112352"/>
                  </a:lnTo>
                  <a:lnTo>
                    <a:pt x="0" y="11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B75D5085-3DBD-3CEE-38ED-7C7A8F3B7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105" y="2164907"/>
              <a:ext cx="779383" cy="830660"/>
            </a:xfrm>
            <a:custGeom>
              <a:avLst/>
              <a:gdLst>
                <a:gd name="T0" fmla="*/ 450379 w 2344"/>
                <a:gd name="T1" fmla="*/ 478140 h 2500"/>
                <a:gd name="T2" fmla="*/ 731775 w 2344"/>
                <a:gd name="T3" fmla="*/ 421973 h 2500"/>
                <a:gd name="T4" fmla="*/ 731775 w 2344"/>
                <a:gd name="T5" fmla="*/ 703168 h 2500"/>
                <a:gd name="T6" fmla="*/ 450379 w 2344"/>
                <a:gd name="T7" fmla="*/ 646641 h 2500"/>
                <a:gd name="T8" fmla="*/ 731775 w 2344"/>
                <a:gd name="T9" fmla="*/ 703168 h 2500"/>
                <a:gd name="T10" fmla="*/ 366068 w 2344"/>
                <a:gd name="T11" fmla="*/ 365446 h 2500"/>
                <a:gd name="T12" fmla="*/ 337964 w 2344"/>
                <a:gd name="T13" fmla="*/ 337362 h 2500"/>
                <a:gd name="T14" fmla="*/ 366068 w 2344"/>
                <a:gd name="T15" fmla="*/ 309279 h 2500"/>
                <a:gd name="T16" fmla="*/ 394171 w 2344"/>
                <a:gd name="T17" fmla="*/ 337362 h 2500"/>
                <a:gd name="T18" fmla="*/ 366068 w 2344"/>
                <a:gd name="T19" fmla="*/ 478140 h 2500"/>
                <a:gd name="T20" fmla="*/ 337964 w 2344"/>
                <a:gd name="T21" fmla="*/ 449696 h 2500"/>
                <a:gd name="T22" fmla="*/ 366068 w 2344"/>
                <a:gd name="T23" fmla="*/ 421973 h 2500"/>
                <a:gd name="T24" fmla="*/ 394171 w 2344"/>
                <a:gd name="T25" fmla="*/ 449696 h 2500"/>
                <a:gd name="T26" fmla="*/ 366068 w 2344"/>
                <a:gd name="T27" fmla="*/ 478140 h 2500"/>
                <a:gd name="T28" fmla="*/ 366068 w 2344"/>
                <a:gd name="T29" fmla="*/ 590474 h 2500"/>
                <a:gd name="T30" fmla="*/ 337964 w 2344"/>
                <a:gd name="T31" fmla="*/ 562391 h 2500"/>
                <a:gd name="T32" fmla="*/ 366068 w 2344"/>
                <a:gd name="T33" fmla="*/ 534307 h 2500"/>
                <a:gd name="T34" fmla="*/ 394171 w 2344"/>
                <a:gd name="T35" fmla="*/ 562391 h 2500"/>
                <a:gd name="T36" fmla="*/ 366068 w 2344"/>
                <a:gd name="T37" fmla="*/ 703168 h 2500"/>
                <a:gd name="T38" fmla="*/ 337964 w 2344"/>
                <a:gd name="T39" fmla="*/ 674725 h 2500"/>
                <a:gd name="T40" fmla="*/ 366068 w 2344"/>
                <a:gd name="T41" fmla="*/ 646641 h 2500"/>
                <a:gd name="T42" fmla="*/ 394171 w 2344"/>
                <a:gd name="T43" fmla="*/ 674725 h 2500"/>
                <a:gd name="T44" fmla="*/ 366068 w 2344"/>
                <a:gd name="T45" fmla="*/ 703168 h 2500"/>
                <a:gd name="T46" fmla="*/ 619000 w 2344"/>
                <a:gd name="T47" fmla="*/ 534307 h 2500"/>
                <a:gd name="T48" fmla="*/ 450379 w 2344"/>
                <a:gd name="T49" fmla="*/ 590474 h 2500"/>
                <a:gd name="T50" fmla="*/ 450379 w 2344"/>
                <a:gd name="T51" fmla="*/ 309279 h 2500"/>
                <a:gd name="T52" fmla="*/ 703311 w 2344"/>
                <a:gd name="T53" fmla="*/ 365446 h 2500"/>
                <a:gd name="T54" fmla="*/ 450379 w 2344"/>
                <a:gd name="T55" fmla="*/ 309279 h 2500"/>
                <a:gd name="T56" fmla="*/ 647104 w 2344"/>
                <a:gd name="T57" fmla="*/ 140418 h 2500"/>
                <a:gd name="T58" fmla="*/ 450379 w 2344"/>
                <a:gd name="T59" fmla="*/ 196585 h 2500"/>
                <a:gd name="T60" fmla="*/ 225189 w 2344"/>
                <a:gd name="T61" fmla="*/ 815502 h 2500"/>
                <a:gd name="T62" fmla="*/ 197086 w 2344"/>
                <a:gd name="T63" fmla="*/ 843586 h 2500"/>
                <a:gd name="T64" fmla="*/ 168982 w 2344"/>
                <a:gd name="T65" fmla="*/ 815502 h 2500"/>
                <a:gd name="T66" fmla="*/ 168982 w 2344"/>
                <a:gd name="T67" fmla="*/ 309279 h 2500"/>
                <a:gd name="T68" fmla="*/ 225189 w 2344"/>
                <a:gd name="T69" fmla="*/ 281195 h 2500"/>
                <a:gd name="T70" fmla="*/ 112775 w 2344"/>
                <a:gd name="T71" fmla="*/ 590474 h 2500"/>
                <a:gd name="T72" fmla="*/ 56568 w 2344"/>
                <a:gd name="T73" fmla="*/ 309279 h 2500"/>
                <a:gd name="T74" fmla="*/ 84311 w 2344"/>
                <a:gd name="T75" fmla="*/ 281195 h 2500"/>
                <a:gd name="T76" fmla="*/ 112775 w 2344"/>
                <a:gd name="T77" fmla="*/ 309279 h 2500"/>
                <a:gd name="T78" fmla="*/ 225189 w 2344"/>
                <a:gd name="T79" fmla="*/ 0 h 2500"/>
                <a:gd name="T80" fmla="*/ 84311 w 2344"/>
                <a:gd name="T81" fmla="*/ 225028 h 2500"/>
                <a:gd name="T82" fmla="*/ 0 w 2344"/>
                <a:gd name="T83" fmla="*/ 309279 h 2500"/>
                <a:gd name="T84" fmla="*/ 112775 w 2344"/>
                <a:gd name="T85" fmla="*/ 646641 h 2500"/>
                <a:gd name="T86" fmla="*/ 112775 w 2344"/>
                <a:gd name="T87" fmla="*/ 815502 h 2500"/>
                <a:gd name="T88" fmla="*/ 759879 w 2344"/>
                <a:gd name="T89" fmla="*/ 899753 h 2500"/>
                <a:gd name="T90" fmla="*/ 844190 w 2344"/>
                <a:gd name="T91" fmla="*/ 815502 h 2500"/>
                <a:gd name="T92" fmla="*/ 225189 w 2344"/>
                <a:gd name="T93" fmla="*/ 0 h 25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4" h="2500">
                  <a:moveTo>
                    <a:pt x="2031" y="1328"/>
                  </a:moveTo>
                  <a:lnTo>
                    <a:pt x="1250" y="1328"/>
                  </a:lnTo>
                  <a:lnTo>
                    <a:pt x="1250" y="1172"/>
                  </a:lnTo>
                  <a:lnTo>
                    <a:pt x="2031" y="1172"/>
                  </a:lnTo>
                  <a:lnTo>
                    <a:pt x="2031" y="1328"/>
                  </a:lnTo>
                  <a:close/>
                  <a:moveTo>
                    <a:pt x="2031" y="1953"/>
                  </a:moveTo>
                  <a:lnTo>
                    <a:pt x="1250" y="1953"/>
                  </a:lnTo>
                  <a:lnTo>
                    <a:pt x="1250" y="1796"/>
                  </a:lnTo>
                  <a:lnTo>
                    <a:pt x="2031" y="1796"/>
                  </a:lnTo>
                  <a:lnTo>
                    <a:pt x="2031" y="1953"/>
                  </a:lnTo>
                  <a:close/>
                  <a:moveTo>
                    <a:pt x="1016" y="1015"/>
                  </a:moveTo>
                  <a:lnTo>
                    <a:pt x="1016" y="1015"/>
                  </a:lnTo>
                  <a:cubicBezTo>
                    <a:pt x="972" y="1015"/>
                    <a:pt x="938" y="980"/>
                    <a:pt x="938" y="937"/>
                  </a:cubicBezTo>
                  <a:cubicBezTo>
                    <a:pt x="938" y="893"/>
                    <a:pt x="972" y="859"/>
                    <a:pt x="1016" y="859"/>
                  </a:cubicBezTo>
                  <a:cubicBezTo>
                    <a:pt x="1059" y="859"/>
                    <a:pt x="1094" y="893"/>
                    <a:pt x="1094" y="937"/>
                  </a:cubicBezTo>
                  <a:cubicBezTo>
                    <a:pt x="1094" y="980"/>
                    <a:pt x="1059" y="1015"/>
                    <a:pt x="1016" y="1015"/>
                  </a:cubicBezTo>
                  <a:close/>
                  <a:moveTo>
                    <a:pt x="1016" y="1328"/>
                  </a:moveTo>
                  <a:lnTo>
                    <a:pt x="1016" y="1328"/>
                  </a:lnTo>
                  <a:cubicBezTo>
                    <a:pt x="972" y="1328"/>
                    <a:pt x="938" y="1293"/>
                    <a:pt x="938" y="1249"/>
                  </a:cubicBezTo>
                  <a:cubicBezTo>
                    <a:pt x="938" y="1206"/>
                    <a:pt x="972" y="1172"/>
                    <a:pt x="1016" y="1172"/>
                  </a:cubicBezTo>
                  <a:cubicBezTo>
                    <a:pt x="1059" y="1172"/>
                    <a:pt x="1094" y="1206"/>
                    <a:pt x="1094" y="1249"/>
                  </a:cubicBezTo>
                  <a:cubicBezTo>
                    <a:pt x="1094" y="1293"/>
                    <a:pt x="1059" y="1328"/>
                    <a:pt x="1016" y="1328"/>
                  </a:cubicBezTo>
                  <a:close/>
                  <a:moveTo>
                    <a:pt x="1016" y="1640"/>
                  </a:moveTo>
                  <a:lnTo>
                    <a:pt x="1016" y="1640"/>
                  </a:lnTo>
                  <a:cubicBezTo>
                    <a:pt x="972" y="1640"/>
                    <a:pt x="938" y="1605"/>
                    <a:pt x="938" y="1562"/>
                  </a:cubicBezTo>
                  <a:cubicBezTo>
                    <a:pt x="938" y="1519"/>
                    <a:pt x="972" y="1484"/>
                    <a:pt x="1016" y="1484"/>
                  </a:cubicBezTo>
                  <a:cubicBezTo>
                    <a:pt x="1059" y="1484"/>
                    <a:pt x="1094" y="1519"/>
                    <a:pt x="1094" y="1562"/>
                  </a:cubicBezTo>
                  <a:cubicBezTo>
                    <a:pt x="1094" y="1605"/>
                    <a:pt x="1059" y="1640"/>
                    <a:pt x="1016" y="1640"/>
                  </a:cubicBezTo>
                  <a:close/>
                  <a:moveTo>
                    <a:pt x="1016" y="1953"/>
                  </a:moveTo>
                  <a:lnTo>
                    <a:pt x="1016" y="1953"/>
                  </a:lnTo>
                  <a:cubicBezTo>
                    <a:pt x="972" y="1953"/>
                    <a:pt x="938" y="1917"/>
                    <a:pt x="938" y="1874"/>
                  </a:cubicBezTo>
                  <a:cubicBezTo>
                    <a:pt x="938" y="1831"/>
                    <a:pt x="972" y="1796"/>
                    <a:pt x="1016" y="1796"/>
                  </a:cubicBezTo>
                  <a:cubicBezTo>
                    <a:pt x="1059" y="1796"/>
                    <a:pt x="1094" y="1831"/>
                    <a:pt x="1094" y="1874"/>
                  </a:cubicBezTo>
                  <a:cubicBezTo>
                    <a:pt x="1094" y="1917"/>
                    <a:pt x="1059" y="1953"/>
                    <a:pt x="1016" y="1953"/>
                  </a:cubicBezTo>
                  <a:close/>
                  <a:moveTo>
                    <a:pt x="1250" y="1484"/>
                  </a:moveTo>
                  <a:lnTo>
                    <a:pt x="1718" y="1484"/>
                  </a:lnTo>
                  <a:lnTo>
                    <a:pt x="1718" y="1640"/>
                  </a:lnTo>
                  <a:lnTo>
                    <a:pt x="1250" y="1640"/>
                  </a:lnTo>
                  <a:lnTo>
                    <a:pt x="1250" y="1484"/>
                  </a:lnTo>
                  <a:close/>
                  <a:moveTo>
                    <a:pt x="1250" y="859"/>
                  </a:moveTo>
                  <a:lnTo>
                    <a:pt x="1952" y="859"/>
                  </a:lnTo>
                  <a:lnTo>
                    <a:pt x="1952" y="1015"/>
                  </a:lnTo>
                  <a:lnTo>
                    <a:pt x="1250" y="1015"/>
                  </a:lnTo>
                  <a:lnTo>
                    <a:pt x="1250" y="859"/>
                  </a:lnTo>
                  <a:close/>
                  <a:moveTo>
                    <a:pt x="1250" y="390"/>
                  </a:moveTo>
                  <a:lnTo>
                    <a:pt x="1796" y="390"/>
                  </a:lnTo>
                  <a:lnTo>
                    <a:pt x="1796" y="546"/>
                  </a:lnTo>
                  <a:lnTo>
                    <a:pt x="1250" y="546"/>
                  </a:lnTo>
                  <a:lnTo>
                    <a:pt x="1250" y="390"/>
                  </a:lnTo>
                  <a:close/>
                  <a:moveTo>
                    <a:pt x="625" y="2265"/>
                  </a:moveTo>
                  <a:lnTo>
                    <a:pt x="625" y="2265"/>
                  </a:lnTo>
                  <a:cubicBezTo>
                    <a:pt x="625" y="2308"/>
                    <a:pt x="590" y="2343"/>
                    <a:pt x="547" y="2343"/>
                  </a:cubicBezTo>
                  <a:cubicBezTo>
                    <a:pt x="504" y="2343"/>
                    <a:pt x="469" y="2308"/>
                    <a:pt x="469" y="2265"/>
                  </a:cubicBezTo>
                  <a:lnTo>
                    <a:pt x="469" y="859"/>
                  </a:lnTo>
                  <a:cubicBezTo>
                    <a:pt x="469" y="831"/>
                    <a:pt x="463" y="806"/>
                    <a:pt x="454" y="781"/>
                  </a:cubicBezTo>
                  <a:lnTo>
                    <a:pt x="625" y="781"/>
                  </a:lnTo>
                  <a:lnTo>
                    <a:pt x="625" y="2265"/>
                  </a:lnTo>
                  <a:close/>
                  <a:moveTo>
                    <a:pt x="313" y="1640"/>
                  </a:moveTo>
                  <a:lnTo>
                    <a:pt x="157" y="1640"/>
                  </a:lnTo>
                  <a:lnTo>
                    <a:pt x="157" y="859"/>
                  </a:lnTo>
                  <a:cubicBezTo>
                    <a:pt x="157" y="816"/>
                    <a:pt x="191" y="781"/>
                    <a:pt x="234" y="781"/>
                  </a:cubicBezTo>
                  <a:cubicBezTo>
                    <a:pt x="277" y="781"/>
                    <a:pt x="313" y="816"/>
                    <a:pt x="313" y="859"/>
                  </a:cubicBezTo>
                  <a:lnTo>
                    <a:pt x="313" y="1640"/>
                  </a:lnTo>
                  <a:close/>
                  <a:moveTo>
                    <a:pt x="625" y="0"/>
                  </a:moveTo>
                  <a:lnTo>
                    <a:pt x="625" y="625"/>
                  </a:lnTo>
                  <a:lnTo>
                    <a:pt x="234" y="625"/>
                  </a:lnTo>
                  <a:cubicBezTo>
                    <a:pt x="105" y="625"/>
                    <a:pt x="0" y="730"/>
                    <a:pt x="0" y="859"/>
                  </a:cubicBezTo>
                  <a:lnTo>
                    <a:pt x="0" y="1796"/>
                  </a:lnTo>
                  <a:lnTo>
                    <a:pt x="313" y="1796"/>
                  </a:lnTo>
                  <a:lnTo>
                    <a:pt x="313" y="2265"/>
                  </a:lnTo>
                  <a:cubicBezTo>
                    <a:pt x="313" y="2394"/>
                    <a:pt x="418" y="2499"/>
                    <a:pt x="547" y="2499"/>
                  </a:cubicBezTo>
                  <a:lnTo>
                    <a:pt x="2109" y="2499"/>
                  </a:lnTo>
                  <a:cubicBezTo>
                    <a:pt x="2238" y="2499"/>
                    <a:pt x="2343" y="2394"/>
                    <a:pt x="2343" y="2265"/>
                  </a:cubicBezTo>
                  <a:lnTo>
                    <a:pt x="2343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1BC57D24-F319-EBD9-6070-721D8BC09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730" y="2189715"/>
              <a:ext cx="620464" cy="464256"/>
            </a:xfrm>
            <a:custGeom>
              <a:avLst/>
              <a:gdLst>
                <a:gd name="T0" fmla="*/ 573956 w 901340"/>
                <a:gd name="T1" fmla="*/ 561975 h 674329"/>
                <a:gd name="T2" fmla="*/ 901340 w 901340"/>
                <a:gd name="T3" fmla="*/ 561975 h 674329"/>
                <a:gd name="T4" fmla="*/ 901340 w 901340"/>
                <a:gd name="T5" fmla="*/ 674329 h 674329"/>
                <a:gd name="T6" fmla="*/ 468313 w 901340"/>
                <a:gd name="T7" fmla="*/ 674329 h 674329"/>
                <a:gd name="T8" fmla="*/ 573956 w 901340"/>
                <a:gd name="T9" fmla="*/ 561975 h 674329"/>
                <a:gd name="T10" fmla="*/ 616811 w 901340"/>
                <a:gd name="T11" fmla="*/ 420688 h 674329"/>
                <a:gd name="T12" fmla="*/ 842604 w 901340"/>
                <a:gd name="T13" fmla="*/ 420688 h 674329"/>
                <a:gd name="T14" fmla="*/ 842604 w 901340"/>
                <a:gd name="T15" fmla="*/ 533040 h 674329"/>
                <a:gd name="T16" fmla="*/ 587375 w 901340"/>
                <a:gd name="T17" fmla="*/ 533040 h 674329"/>
                <a:gd name="T18" fmla="*/ 616811 w 901340"/>
                <a:gd name="T19" fmla="*/ 420688 h 674329"/>
                <a:gd name="T20" fmla="*/ 600075 w 901340"/>
                <a:gd name="T21" fmla="*/ 280988 h 674329"/>
                <a:gd name="T22" fmla="*/ 901339 w 901340"/>
                <a:gd name="T23" fmla="*/ 280988 h 674329"/>
                <a:gd name="T24" fmla="*/ 901339 w 901340"/>
                <a:gd name="T25" fmla="*/ 393341 h 674329"/>
                <a:gd name="T26" fmla="*/ 619919 w 901340"/>
                <a:gd name="T27" fmla="*/ 393341 h 674329"/>
                <a:gd name="T28" fmla="*/ 600075 w 901340"/>
                <a:gd name="T29" fmla="*/ 280988 h 674329"/>
                <a:gd name="T30" fmla="*/ 196799 w 901340"/>
                <a:gd name="T31" fmla="*/ 280982 h 674329"/>
                <a:gd name="T32" fmla="*/ 196799 w 901340"/>
                <a:gd name="T33" fmla="*/ 337072 h 674329"/>
                <a:gd name="T34" fmla="*/ 252925 w 901340"/>
                <a:gd name="T35" fmla="*/ 337072 h 674329"/>
                <a:gd name="T36" fmla="*/ 252925 w 901340"/>
                <a:gd name="T37" fmla="*/ 449611 h 674329"/>
                <a:gd name="T38" fmla="*/ 196799 w 901340"/>
                <a:gd name="T39" fmla="*/ 449611 h 674329"/>
                <a:gd name="T40" fmla="*/ 196799 w 901340"/>
                <a:gd name="T41" fmla="*/ 505700 h 674329"/>
                <a:gd name="T42" fmla="*/ 365176 w 901340"/>
                <a:gd name="T43" fmla="*/ 505700 h 674329"/>
                <a:gd name="T44" fmla="*/ 365176 w 901340"/>
                <a:gd name="T45" fmla="*/ 449611 h 674329"/>
                <a:gd name="T46" fmla="*/ 309051 w 901340"/>
                <a:gd name="T47" fmla="*/ 449611 h 674329"/>
                <a:gd name="T48" fmla="*/ 309051 w 901340"/>
                <a:gd name="T49" fmla="*/ 280982 h 674329"/>
                <a:gd name="T50" fmla="*/ 503238 w 901340"/>
                <a:gd name="T51" fmla="*/ 139700 h 674329"/>
                <a:gd name="T52" fmla="*/ 787040 w 901340"/>
                <a:gd name="T53" fmla="*/ 139700 h 674329"/>
                <a:gd name="T54" fmla="*/ 787040 w 901340"/>
                <a:gd name="T55" fmla="*/ 252053 h 674329"/>
                <a:gd name="T56" fmla="*/ 587154 w 901340"/>
                <a:gd name="T57" fmla="*/ 252053 h 674329"/>
                <a:gd name="T58" fmla="*/ 503238 w 901340"/>
                <a:gd name="T59" fmla="*/ 139700 h 674329"/>
                <a:gd name="T60" fmla="*/ 280988 w 901340"/>
                <a:gd name="T61" fmla="*/ 112713 h 674329"/>
                <a:gd name="T62" fmla="*/ 561615 w 901340"/>
                <a:gd name="T63" fmla="*/ 393521 h 674329"/>
                <a:gd name="T64" fmla="*/ 280988 w 901340"/>
                <a:gd name="T65" fmla="*/ 674329 h 674329"/>
                <a:gd name="T66" fmla="*/ 0 w 901340"/>
                <a:gd name="T67" fmla="*/ 393521 h 674329"/>
                <a:gd name="T68" fmla="*/ 280988 w 901340"/>
                <a:gd name="T69" fmla="*/ 112713 h 674329"/>
                <a:gd name="T70" fmla="*/ 282575 w 901340"/>
                <a:gd name="T71" fmla="*/ 0 h 674329"/>
                <a:gd name="T72" fmla="*/ 844190 w 901340"/>
                <a:gd name="T73" fmla="*/ 0 h 674329"/>
                <a:gd name="T74" fmla="*/ 844190 w 901340"/>
                <a:gd name="T75" fmla="*/ 112353 h 674329"/>
                <a:gd name="T76" fmla="*/ 468221 w 901340"/>
                <a:gd name="T77" fmla="*/ 112353 h 674329"/>
                <a:gd name="T78" fmla="*/ 282575 w 901340"/>
                <a:gd name="T79" fmla="*/ 55816 h 674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340" h="674329">
                  <a:moveTo>
                    <a:pt x="573956" y="561975"/>
                  </a:moveTo>
                  <a:lnTo>
                    <a:pt x="901340" y="561975"/>
                  </a:lnTo>
                  <a:lnTo>
                    <a:pt x="901340" y="674329"/>
                  </a:lnTo>
                  <a:lnTo>
                    <a:pt x="468313" y="674329"/>
                  </a:lnTo>
                  <a:cubicBezTo>
                    <a:pt x="511940" y="645613"/>
                    <a:pt x="547996" y="607204"/>
                    <a:pt x="573956" y="561975"/>
                  </a:cubicBezTo>
                  <a:close/>
                  <a:moveTo>
                    <a:pt x="616811" y="420688"/>
                  </a:moveTo>
                  <a:lnTo>
                    <a:pt x="842604" y="420688"/>
                  </a:lnTo>
                  <a:lnTo>
                    <a:pt x="842604" y="533040"/>
                  </a:lnTo>
                  <a:lnTo>
                    <a:pt x="587375" y="533040"/>
                  </a:lnTo>
                  <a:cubicBezTo>
                    <a:pt x="603529" y="498470"/>
                    <a:pt x="613580" y="460660"/>
                    <a:pt x="616811" y="420688"/>
                  </a:cubicBezTo>
                  <a:close/>
                  <a:moveTo>
                    <a:pt x="600075" y="280988"/>
                  </a:moveTo>
                  <a:lnTo>
                    <a:pt x="901339" y="280988"/>
                  </a:lnTo>
                  <a:lnTo>
                    <a:pt x="901339" y="393341"/>
                  </a:lnTo>
                  <a:lnTo>
                    <a:pt x="619919" y="393341"/>
                  </a:lnTo>
                  <a:cubicBezTo>
                    <a:pt x="619919" y="353856"/>
                    <a:pt x="612703" y="316166"/>
                    <a:pt x="600075" y="280988"/>
                  </a:cubicBezTo>
                  <a:close/>
                  <a:moveTo>
                    <a:pt x="196799" y="280982"/>
                  </a:moveTo>
                  <a:lnTo>
                    <a:pt x="196799" y="337072"/>
                  </a:lnTo>
                  <a:lnTo>
                    <a:pt x="252925" y="337072"/>
                  </a:lnTo>
                  <a:lnTo>
                    <a:pt x="252925" y="449611"/>
                  </a:lnTo>
                  <a:lnTo>
                    <a:pt x="196799" y="449611"/>
                  </a:lnTo>
                  <a:lnTo>
                    <a:pt x="196799" y="505700"/>
                  </a:lnTo>
                  <a:lnTo>
                    <a:pt x="365176" y="505700"/>
                  </a:lnTo>
                  <a:lnTo>
                    <a:pt x="365176" y="449611"/>
                  </a:lnTo>
                  <a:lnTo>
                    <a:pt x="309051" y="449611"/>
                  </a:lnTo>
                  <a:lnTo>
                    <a:pt x="309051" y="280982"/>
                  </a:lnTo>
                  <a:lnTo>
                    <a:pt x="196799" y="280982"/>
                  </a:lnTo>
                  <a:close/>
                  <a:moveTo>
                    <a:pt x="503238" y="139700"/>
                  </a:moveTo>
                  <a:lnTo>
                    <a:pt x="787040" y="139700"/>
                  </a:lnTo>
                  <a:lnTo>
                    <a:pt x="787040" y="252053"/>
                  </a:lnTo>
                  <a:lnTo>
                    <a:pt x="587154" y="252053"/>
                  </a:lnTo>
                  <a:cubicBezTo>
                    <a:pt x="567346" y="208840"/>
                    <a:pt x="538894" y="170669"/>
                    <a:pt x="503238" y="139700"/>
                  </a:cubicBezTo>
                  <a:close/>
                  <a:moveTo>
                    <a:pt x="280988" y="112713"/>
                  </a:moveTo>
                  <a:cubicBezTo>
                    <a:pt x="436053" y="112713"/>
                    <a:pt x="561615" y="238555"/>
                    <a:pt x="561615" y="393521"/>
                  </a:cubicBezTo>
                  <a:cubicBezTo>
                    <a:pt x="561615" y="548487"/>
                    <a:pt x="436053" y="674329"/>
                    <a:pt x="280988" y="674329"/>
                  </a:cubicBezTo>
                  <a:cubicBezTo>
                    <a:pt x="125923" y="674329"/>
                    <a:pt x="0" y="548487"/>
                    <a:pt x="0" y="393521"/>
                  </a:cubicBezTo>
                  <a:cubicBezTo>
                    <a:pt x="0" y="238555"/>
                    <a:pt x="125923" y="112713"/>
                    <a:pt x="280988" y="112713"/>
                  </a:cubicBezTo>
                  <a:close/>
                  <a:moveTo>
                    <a:pt x="282575" y="0"/>
                  </a:moveTo>
                  <a:lnTo>
                    <a:pt x="844190" y="0"/>
                  </a:lnTo>
                  <a:lnTo>
                    <a:pt x="844190" y="112353"/>
                  </a:lnTo>
                  <a:lnTo>
                    <a:pt x="468221" y="112353"/>
                  </a:lnTo>
                  <a:cubicBezTo>
                    <a:pt x="415694" y="76702"/>
                    <a:pt x="351293" y="55816"/>
                    <a:pt x="282575" y="55816"/>
                  </a:cubicBezTo>
                  <a:lnTo>
                    <a:pt x="282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D83EE334-D4DA-4FE8-5D00-4591BD35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18" y="2112157"/>
              <a:ext cx="619371" cy="619372"/>
            </a:xfrm>
            <a:custGeom>
              <a:avLst/>
              <a:gdLst>
                <a:gd name="T0" fmla="*/ 422275 w 899752"/>
                <a:gd name="T1" fmla="*/ 280988 h 899754"/>
                <a:gd name="T2" fmla="*/ 534627 w 899752"/>
                <a:gd name="T3" fmla="*/ 365919 h 899754"/>
                <a:gd name="T4" fmla="*/ 422275 w 899752"/>
                <a:gd name="T5" fmla="*/ 450489 h 899754"/>
                <a:gd name="T6" fmla="*/ 57150 w 899752"/>
                <a:gd name="T7" fmla="*/ 225425 h 899754"/>
                <a:gd name="T8" fmla="*/ 113290 w 899752"/>
                <a:gd name="T9" fmla="*/ 225425 h 899754"/>
                <a:gd name="T10" fmla="*/ 113290 w 899752"/>
                <a:gd name="T11" fmla="*/ 562409 h 899754"/>
                <a:gd name="T12" fmla="*/ 422420 w 899752"/>
                <a:gd name="T13" fmla="*/ 562409 h 899754"/>
                <a:gd name="T14" fmla="*/ 478560 w 899752"/>
                <a:gd name="T15" fmla="*/ 562409 h 899754"/>
                <a:gd name="T16" fmla="*/ 787690 w 899752"/>
                <a:gd name="T17" fmla="*/ 562409 h 899754"/>
                <a:gd name="T18" fmla="*/ 787690 w 899752"/>
                <a:gd name="T19" fmla="*/ 225425 h 899754"/>
                <a:gd name="T20" fmla="*/ 844190 w 899752"/>
                <a:gd name="T21" fmla="*/ 225425 h 899754"/>
                <a:gd name="T22" fmla="*/ 844190 w 899752"/>
                <a:gd name="T23" fmla="*/ 618873 h 899754"/>
                <a:gd name="T24" fmla="*/ 478560 w 899752"/>
                <a:gd name="T25" fmla="*/ 618873 h 899754"/>
                <a:gd name="T26" fmla="*/ 478560 w 899752"/>
                <a:gd name="T27" fmla="*/ 803729 h 899754"/>
                <a:gd name="T28" fmla="*/ 490436 w 899752"/>
                <a:gd name="T29" fmla="*/ 815597 h 899754"/>
                <a:gd name="T30" fmla="*/ 518146 w 899752"/>
                <a:gd name="T31" fmla="*/ 843649 h 899754"/>
                <a:gd name="T32" fmla="*/ 590840 w 899752"/>
                <a:gd name="T33" fmla="*/ 843649 h 899754"/>
                <a:gd name="T34" fmla="*/ 590840 w 899752"/>
                <a:gd name="T35" fmla="*/ 899754 h 899754"/>
                <a:gd name="T36" fmla="*/ 495114 w 899752"/>
                <a:gd name="T37" fmla="*/ 899754 h 899754"/>
                <a:gd name="T38" fmla="*/ 450490 w 899752"/>
                <a:gd name="T39" fmla="*/ 855158 h 899754"/>
                <a:gd name="T40" fmla="*/ 405866 w 899752"/>
                <a:gd name="T41" fmla="*/ 899754 h 899754"/>
                <a:gd name="T42" fmla="*/ 309780 w 899752"/>
                <a:gd name="T43" fmla="*/ 899754 h 899754"/>
                <a:gd name="T44" fmla="*/ 309780 w 899752"/>
                <a:gd name="T45" fmla="*/ 843649 h 899754"/>
                <a:gd name="T46" fmla="*/ 382475 w 899752"/>
                <a:gd name="T47" fmla="*/ 843649 h 899754"/>
                <a:gd name="T48" fmla="*/ 410904 w 899752"/>
                <a:gd name="T49" fmla="*/ 815597 h 899754"/>
                <a:gd name="T50" fmla="*/ 422420 w 899752"/>
                <a:gd name="T51" fmla="*/ 803729 h 899754"/>
                <a:gd name="T52" fmla="*/ 422420 w 899752"/>
                <a:gd name="T53" fmla="*/ 618873 h 899754"/>
                <a:gd name="T54" fmla="*/ 57150 w 899752"/>
                <a:gd name="T55" fmla="*/ 618873 h 899754"/>
                <a:gd name="T56" fmla="*/ 421804 w 899752"/>
                <a:gd name="T57" fmla="*/ 0 h 899754"/>
                <a:gd name="T58" fmla="*/ 477949 w 899752"/>
                <a:gd name="T59" fmla="*/ 0 h 899754"/>
                <a:gd name="T60" fmla="*/ 477949 w 899752"/>
                <a:gd name="T61" fmla="*/ 56380 h 899754"/>
                <a:gd name="T62" fmla="*/ 899752 w 899752"/>
                <a:gd name="T63" fmla="*/ 56380 h 899754"/>
                <a:gd name="T64" fmla="*/ 899752 w 899752"/>
                <a:gd name="T65" fmla="*/ 169501 h 899754"/>
                <a:gd name="T66" fmla="*/ 0 w 899752"/>
                <a:gd name="T67" fmla="*/ 169501 h 899754"/>
                <a:gd name="T68" fmla="*/ 0 w 899752"/>
                <a:gd name="T69" fmla="*/ 56380 h 899754"/>
                <a:gd name="T70" fmla="*/ 421804 w 899752"/>
                <a:gd name="T71" fmla="*/ 56380 h 8997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lnTo>
                    <a:pt x="422275" y="280988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lnTo>
                    <a:pt x="57150" y="225425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lnTo>
                    <a:pt x="42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232D9236-1B17-D2DC-93BD-8E3CA475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284" y="2766188"/>
              <a:ext cx="788321" cy="738267"/>
            </a:xfrm>
            <a:custGeom>
              <a:avLst/>
              <a:gdLst>
                <a:gd name="T0" fmla="*/ 642085 w 899753"/>
                <a:gd name="T1" fmla="*/ 505575 h 842602"/>
                <a:gd name="T2" fmla="*/ 781355 w 899753"/>
                <a:gd name="T3" fmla="*/ 645275 h 842602"/>
                <a:gd name="T4" fmla="*/ 838935 w 899753"/>
                <a:gd name="T5" fmla="*/ 505575 h 842602"/>
                <a:gd name="T6" fmla="*/ 506413 w 899753"/>
                <a:gd name="T7" fmla="*/ 449262 h 842602"/>
                <a:gd name="T8" fmla="*/ 899753 w 899753"/>
                <a:gd name="T9" fmla="*/ 449262 h 842602"/>
                <a:gd name="T10" fmla="*/ 784594 w 899753"/>
                <a:gd name="T11" fmla="*/ 728301 h 842602"/>
                <a:gd name="T12" fmla="*/ 506990 w 899753"/>
                <a:gd name="T13" fmla="*/ 61123 h 842602"/>
                <a:gd name="T14" fmla="*/ 506990 w 899753"/>
                <a:gd name="T15" fmla="*/ 336892 h 842602"/>
                <a:gd name="T16" fmla="*/ 783372 w 899753"/>
                <a:gd name="T17" fmla="*/ 336892 h 842602"/>
                <a:gd name="T18" fmla="*/ 506990 w 899753"/>
                <a:gd name="T19" fmla="*/ 61123 h 842602"/>
                <a:gd name="T20" fmla="*/ 394203 w 899753"/>
                <a:gd name="T21" fmla="*/ 55562 h 842602"/>
                <a:gd name="T22" fmla="*/ 394203 w 899753"/>
                <a:gd name="T23" fmla="*/ 449082 h 842602"/>
                <a:gd name="T24" fmla="*/ 672740 w 899753"/>
                <a:gd name="T25" fmla="*/ 727390 h 842602"/>
                <a:gd name="T26" fmla="*/ 394203 w 899753"/>
                <a:gd name="T27" fmla="*/ 842602 h 842602"/>
                <a:gd name="T28" fmla="*/ 0 w 899753"/>
                <a:gd name="T29" fmla="*/ 449082 h 842602"/>
                <a:gd name="T30" fmla="*/ 394203 w 899753"/>
                <a:gd name="T31" fmla="*/ 55562 h 842602"/>
                <a:gd name="T32" fmla="*/ 450850 w 899753"/>
                <a:gd name="T33" fmla="*/ 0 h 842602"/>
                <a:gd name="T34" fmla="*/ 844190 w 899753"/>
                <a:gd name="T35" fmla="*/ 393341 h 842602"/>
                <a:gd name="T36" fmla="*/ 450850 w 899753"/>
                <a:gd name="T37" fmla="*/ 393341 h 842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9753" h="842602">
                  <a:moveTo>
                    <a:pt x="642085" y="505575"/>
                  </a:moveTo>
                  <a:lnTo>
                    <a:pt x="781355" y="645275"/>
                  </a:lnTo>
                  <a:cubicBezTo>
                    <a:pt x="810865" y="603763"/>
                    <a:pt x="830658" y="556113"/>
                    <a:pt x="838935" y="505575"/>
                  </a:cubicBezTo>
                  <a:lnTo>
                    <a:pt x="642085" y="505575"/>
                  </a:lnTo>
                  <a:close/>
                  <a:moveTo>
                    <a:pt x="506413" y="449262"/>
                  </a:moveTo>
                  <a:lnTo>
                    <a:pt x="899753" y="449262"/>
                  </a:lnTo>
                  <a:cubicBezTo>
                    <a:pt x="899753" y="558279"/>
                    <a:pt x="855849" y="656827"/>
                    <a:pt x="784594" y="728301"/>
                  </a:cubicBezTo>
                  <a:lnTo>
                    <a:pt x="506413" y="449262"/>
                  </a:lnTo>
                  <a:close/>
                  <a:moveTo>
                    <a:pt x="506990" y="61123"/>
                  </a:moveTo>
                  <a:lnTo>
                    <a:pt x="506990" y="336892"/>
                  </a:lnTo>
                  <a:lnTo>
                    <a:pt x="783372" y="336892"/>
                  </a:lnTo>
                  <a:cubicBezTo>
                    <a:pt x="759620" y="195951"/>
                    <a:pt x="648060" y="84493"/>
                    <a:pt x="506990" y="61123"/>
                  </a:cubicBezTo>
                  <a:close/>
                  <a:moveTo>
                    <a:pt x="394203" y="55562"/>
                  </a:moveTo>
                  <a:lnTo>
                    <a:pt x="394203" y="449082"/>
                  </a:lnTo>
                  <a:lnTo>
                    <a:pt x="672740" y="727390"/>
                  </a:lnTo>
                  <a:cubicBezTo>
                    <a:pt x="601394" y="798678"/>
                    <a:pt x="502663" y="842602"/>
                    <a:pt x="394203" y="842602"/>
                  </a:cubicBezTo>
                  <a:cubicBezTo>
                    <a:pt x="176203" y="842602"/>
                    <a:pt x="0" y="666544"/>
                    <a:pt x="0" y="449082"/>
                  </a:cubicBezTo>
                  <a:cubicBezTo>
                    <a:pt x="0" y="231620"/>
                    <a:pt x="176203" y="55562"/>
                    <a:pt x="394203" y="55562"/>
                  </a:cubicBezTo>
                  <a:close/>
                  <a:moveTo>
                    <a:pt x="450850" y="0"/>
                  </a:moveTo>
                  <a:cubicBezTo>
                    <a:pt x="668213" y="0"/>
                    <a:pt x="844190" y="176176"/>
                    <a:pt x="844190" y="393341"/>
                  </a:cubicBezTo>
                  <a:lnTo>
                    <a:pt x="450850" y="393341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Shape 9162">
              <a:extLst>
                <a:ext uri="{FF2B5EF4-FFF2-40B4-BE49-F238E27FC236}">
                  <a16:creationId xmlns:a16="http://schemas.microsoft.com/office/drawing/2014/main" id="{ED10B6D7-9D22-4F50-DAA0-E964B2A630A1}"/>
                </a:ext>
              </a:extLst>
            </p:cNvPr>
            <p:cNvSpPr/>
            <p:nvPr/>
          </p:nvSpPr>
          <p:spPr>
            <a:xfrm>
              <a:off x="5005125" y="1798158"/>
              <a:ext cx="2176384" cy="217638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6E5F7A0B-57A3-330B-069A-BBB684EC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001" y="2497392"/>
              <a:ext cx="832124" cy="777918"/>
            </a:xfrm>
            <a:custGeom>
              <a:avLst/>
              <a:gdLst>
                <a:gd name="T0" fmla="*/ 619798 w 901340"/>
                <a:gd name="T1" fmla="*/ 730250 h 842602"/>
                <a:gd name="T2" fmla="*/ 845104 w 901340"/>
                <a:gd name="T3" fmla="*/ 730250 h 842602"/>
                <a:gd name="T4" fmla="*/ 901340 w 901340"/>
                <a:gd name="T5" fmla="*/ 786426 h 842602"/>
                <a:gd name="T6" fmla="*/ 901340 w 901340"/>
                <a:gd name="T7" fmla="*/ 842602 h 842602"/>
                <a:gd name="T8" fmla="*/ 563562 w 901340"/>
                <a:gd name="T9" fmla="*/ 842602 h 842602"/>
                <a:gd name="T10" fmla="*/ 563562 w 901340"/>
                <a:gd name="T11" fmla="*/ 786426 h 842602"/>
                <a:gd name="T12" fmla="*/ 56536 w 901340"/>
                <a:gd name="T13" fmla="*/ 730250 h 842602"/>
                <a:gd name="T14" fmla="*/ 281241 w 901340"/>
                <a:gd name="T15" fmla="*/ 730250 h 842602"/>
                <a:gd name="T16" fmla="*/ 337777 w 901340"/>
                <a:gd name="T17" fmla="*/ 786426 h 842602"/>
                <a:gd name="T18" fmla="*/ 337777 w 901340"/>
                <a:gd name="T19" fmla="*/ 842602 h 842602"/>
                <a:gd name="T20" fmla="*/ 0 w 901340"/>
                <a:gd name="T21" fmla="*/ 842602 h 842602"/>
                <a:gd name="T22" fmla="*/ 0 w 901340"/>
                <a:gd name="T23" fmla="*/ 786426 h 842602"/>
                <a:gd name="T24" fmla="*/ 318349 w 901340"/>
                <a:gd name="T25" fmla="*/ 612775 h 842602"/>
                <a:gd name="T26" fmla="*/ 582992 w 901340"/>
                <a:gd name="T27" fmla="*/ 612775 h 842602"/>
                <a:gd name="T28" fmla="*/ 609241 w 901340"/>
                <a:gd name="T29" fmla="*/ 662402 h 842602"/>
                <a:gd name="T30" fmla="*/ 450670 w 901340"/>
                <a:gd name="T31" fmla="*/ 701318 h 842602"/>
                <a:gd name="T32" fmla="*/ 292100 w 901340"/>
                <a:gd name="T33" fmla="*/ 662402 h 842602"/>
                <a:gd name="T34" fmla="*/ 732270 w 901340"/>
                <a:gd name="T35" fmla="*/ 504825 h 842602"/>
                <a:gd name="T36" fmla="*/ 817201 w 901340"/>
                <a:gd name="T37" fmla="*/ 588881 h 842602"/>
                <a:gd name="T38" fmla="*/ 817201 w 901340"/>
                <a:gd name="T39" fmla="*/ 616900 h 842602"/>
                <a:gd name="T40" fmla="*/ 732270 w 901340"/>
                <a:gd name="T41" fmla="*/ 701316 h 842602"/>
                <a:gd name="T42" fmla="*/ 647700 w 901340"/>
                <a:gd name="T43" fmla="*/ 616900 h 842602"/>
                <a:gd name="T44" fmla="*/ 647700 w 901340"/>
                <a:gd name="T45" fmla="*/ 588881 h 842602"/>
                <a:gd name="T46" fmla="*/ 732270 w 901340"/>
                <a:gd name="T47" fmla="*/ 504825 h 842602"/>
                <a:gd name="T48" fmla="*/ 168095 w 901340"/>
                <a:gd name="T49" fmla="*/ 504825 h 842602"/>
                <a:gd name="T50" fmla="*/ 252053 w 901340"/>
                <a:gd name="T51" fmla="*/ 588881 h 842602"/>
                <a:gd name="T52" fmla="*/ 252053 w 901340"/>
                <a:gd name="T53" fmla="*/ 616900 h 842602"/>
                <a:gd name="T54" fmla="*/ 168095 w 901340"/>
                <a:gd name="T55" fmla="*/ 701316 h 842602"/>
                <a:gd name="T56" fmla="*/ 84137 w 901340"/>
                <a:gd name="T57" fmla="*/ 616900 h 842602"/>
                <a:gd name="T58" fmla="*/ 84137 w 901340"/>
                <a:gd name="T59" fmla="*/ 588881 h 842602"/>
                <a:gd name="T60" fmla="*/ 168095 w 901340"/>
                <a:gd name="T61" fmla="*/ 504825 h 842602"/>
                <a:gd name="T62" fmla="*/ 337524 w 901340"/>
                <a:gd name="T63" fmla="*/ 223837 h 842602"/>
                <a:gd name="T64" fmla="*/ 562589 w 901340"/>
                <a:gd name="T65" fmla="*/ 223837 h 842602"/>
                <a:gd name="T66" fmla="*/ 618765 w 901340"/>
                <a:gd name="T67" fmla="*/ 280013 h 842602"/>
                <a:gd name="T68" fmla="*/ 618765 w 901340"/>
                <a:gd name="T69" fmla="*/ 336190 h 842602"/>
                <a:gd name="T70" fmla="*/ 280987 w 901340"/>
                <a:gd name="T71" fmla="*/ 336190 h 842602"/>
                <a:gd name="T72" fmla="*/ 280987 w 901340"/>
                <a:gd name="T73" fmla="*/ 280013 h 842602"/>
                <a:gd name="T74" fmla="*/ 337524 w 901340"/>
                <a:gd name="T75" fmla="*/ 223837 h 842602"/>
                <a:gd name="T76" fmla="*/ 637877 w 901340"/>
                <a:gd name="T77" fmla="*/ 142875 h 842602"/>
                <a:gd name="T78" fmla="*/ 788626 w 901340"/>
                <a:gd name="T79" fmla="*/ 421914 h 842602"/>
                <a:gd name="T80" fmla="*/ 732230 w 901340"/>
                <a:gd name="T81" fmla="*/ 421914 h 842602"/>
                <a:gd name="T82" fmla="*/ 606425 w 901340"/>
                <a:gd name="T83" fmla="*/ 189742 h 842602"/>
                <a:gd name="T84" fmla="*/ 261899 w 901340"/>
                <a:gd name="T85" fmla="*/ 142875 h 842602"/>
                <a:gd name="T86" fmla="*/ 293326 w 901340"/>
                <a:gd name="T87" fmla="*/ 189657 h 842602"/>
                <a:gd name="T88" fmla="*/ 169064 w 901340"/>
                <a:gd name="T89" fmla="*/ 420327 h 842602"/>
                <a:gd name="T90" fmla="*/ 112712 w 901340"/>
                <a:gd name="T91" fmla="*/ 420327 h 842602"/>
                <a:gd name="T92" fmla="*/ 261899 w 901340"/>
                <a:gd name="T93" fmla="*/ 142875 h 842602"/>
                <a:gd name="T94" fmla="*/ 450670 w 901340"/>
                <a:gd name="T95" fmla="*/ 0 h 842602"/>
                <a:gd name="T96" fmla="*/ 534628 w 901340"/>
                <a:gd name="T97" fmla="*/ 84415 h 842602"/>
                <a:gd name="T98" fmla="*/ 534628 w 901340"/>
                <a:gd name="T99" fmla="*/ 112434 h 842602"/>
                <a:gd name="T100" fmla="*/ 450670 w 901340"/>
                <a:gd name="T101" fmla="*/ 196491 h 842602"/>
                <a:gd name="T102" fmla="*/ 366712 w 901340"/>
                <a:gd name="T103" fmla="*/ 112434 h 842602"/>
                <a:gd name="T104" fmla="*/ 366712 w 901340"/>
                <a:gd name="T105" fmla="*/ 84415 h 842602"/>
                <a:gd name="T106" fmla="*/ 450670 w 901340"/>
                <a:gd name="T107" fmla="*/ 0 h 842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lnTo>
                    <a:pt x="619798" y="730250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lnTo>
                    <a:pt x="56536" y="730250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lnTo>
                    <a:pt x="318349" y="612775"/>
                  </a:ln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lnTo>
                    <a:pt x="637877" y="142875"/>
                  </a:ln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D21A57-729B-6948-E47F-F6782A74528A}"/>
                </a:ext>
              </a:extLst>
            </p:cNvPr>
            <p:cNvSpPr txBox="1"/>
            <p:nvPr/>
          </p:nvSpPr>
          <p:spPr>
            <a:xfrm>
              <a:off x="1333366" y="4175711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ANALIZA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3A333CE-3380-6949-50B3-372F293B047D}"/>
                </a:ext>
              </a:extLst>
            </p:cNvPr>
            <p:cNvSpPr txBox="1"/>
            <p:nvPr/>
          </p:nvSpPr>
          <p:spPr>
            <a:xfrm>
              <a:off x="4143828" y="4175711"/>
              <a:ext cx="1313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WARTOŚĆI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526AAE-AD95-1CA1-4511-C077A224DC5D}"/>
                </a:ext>
              </a:extLst>
            </p:cNvPr>
            <p:cNvSpPr txBox="1"/>
            <p:nvPr/>
          </p:nvSpPr>
          <p:spPr>
            <a:xfrm>
              <a:off x="6536910" y="4175711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181B75E-C4C2-C17B-410F-3488ECA6E384}"/>
                </a:ext>
              </a:extLst>
            </p:cNvPr>
            <p:cNvSpPr txBox="1"/>
            <p:nvPr/>
          </p:nvSpPr>
          <p:spPr>
            <a:xfrm>
              <a:off x="2680270" y="5060294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MISJA I WIZJA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D863C-F34D-98CB-D37E-4B3B9264AEFC}"/>
                </a:ext>
              </a:extLst>
            </p:cNvPr>
            <p:cNvSpPr txBox="1"/>
            <p:nvPr/>
          </p:nvSpPr>
          <p:spPr>
            <a:xfrm>
              <a:off x="5328528" y="5060294"/>
              <a:ext cx="15295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OBSZARY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STRAGICZNE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(FILARY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PRIORYTETY)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A1EE701-CDC8-653E-C5CC-028DB590DAE4}"/>
                </a:ext>
              </a:extLst>
            </p:cNvPr>
            <p:cNvSpPr txBox="1"/>
            <p:nvPr/>
          </p:nvSpPr>
          <p:spPr>
            <a:xfrm>
              <a:off x="7579914" y="5060294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OPERACYJNE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(+WSKAŹNIKI - KPI)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393BB5-C96A-A70B-1A81-28940FA84566}"/>
                </a:ext>
              </a:extLst>
            </p:cNvPr>
            <p:cNvSpPr txBox="1"/>
            <p:nvPr/>
          </p:nvSpPr>
          <p:spPr>
            <a:xfrm>
              <a:off x="8863383" y="4175711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HARMONOGRAM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(KAMIENIE MILOWE)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0461307-0066-9B03-DD65-6242C883CE0A}"/>
              </a:ext>
            </a:extLst>
          </p:cNvPr>
          <p:cNvSpPr txBox="1"/>
          <p:nvPr/>
        </p:nvSpPr>
        <p:spPr>
          <a:xfrm>
            <a:off x="359151" y="4543502"/>
            <a:ext cx="1418184" cy="2606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makrootoczenia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(PEST)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mikrootoczenia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(5 sił portera)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organizacji/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dyscypliny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(SWOT)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3942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7692815-17D7-7DFF-979E-1B53D685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90" y="2182203"/>
            <a:ext cx="1859598" cy="18595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67F9D7D-C357-527E-A131-F95C565C0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87" y="4865988"/>
            <a:ext cx="174852" cy="174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F6EC29F-13AC-70B7-414D-BDD7432E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959" y="2843993"/>
            <a:ext cx="725487" cy="774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BB3C96E-4969-5564-77BD-E1C5E9D06FA9}"/>
              </a:ext>
            </a:extLst>
          </p:cNvPr>
          <p:cNvSpPr txBox="1"/>
          <p:nvPr/>
        </p:nvSpPr>
        <p:spPr>
          <a:xfrm>
            <a:off x="10050999" y="5194727"/>
            <a:ext cx="16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685BB5-42D3-CCFA-E09E-D4964A7835AF}"/>
              </a:ext>
            </a:extLst>
          </p:cNvPr>
          <p:cNvSpPr txBox="1"/>
          <p:nvPr/>
        </p:nvSpPr>
        <p:spPr>
          <a:xfrm>
            <a:off x="9448800" y="6424341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33293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34A2D-DB61-E562-D69F-AF2DCD90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8C79B-05C7-34AF-4682-E2DEC26D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8128B0-6076-3741-B060-53C52B7C2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72E5FF-B20F-E78B-19D1-97CC7CA8B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398" y="-108573"/>
            <a:ext cx="4080694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OBSZARY STRATEGICZNE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CEBCB8-E0D9-2245-6933-8D50C56AB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513B7D3-8166-DC52-70C2-EA88D9C9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84" y="152400"/>
            <a:ext cx="6921116" cy="58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95D8127-8818-3854-956E-FD0BB66E2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115733"/>
            <a:ext cx="4826000" cy="36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D932E-7CE1-6153-6F0B-EAE2EF22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E29373-F4CB-33B9-F39D-A2D0615D0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84F55AD-20C2-FCAE-A9A0-041805E9E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C25D3B-0EF6-3A82-AA03-1EAC72DBD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4080694" cy="607810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OBSZARY STRATEGICZNE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DCD8AD-67E9-2888-C41F-78EA20592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0BDB871-A845-D3E3-6067-213F2A05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916" y="8569"/>
            <a:ext cx="5334744" cy="6849431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Zawartość wygenerowana przez AI może być niepoprawna.">
            <a:extLst>
              <a:ext uri="{FF2B5EF4-FFF2-40B4-BE49-F238E27FC236}">
                <a16:creationId xmlns:a16="http://schemas.microsoft.com/office/drawing/2014/main" id="{BAD19D0A-944E-E8E7-B51E-83F6BC74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0249"/>
            <a:ext cx="5957747" cy="53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53276-9B96-5760-783C-B0C75C4AE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446D-D6BB-3050-6668-38244FBAA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D5908F4-0229-1785-8227-CE7934FCD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B78E2F-7B0B-B120-F953-ADC45781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Narzędzia zarządzania organizacją wg </a:t>
            </a:r>
            <a:r>
              <a:rPr lang="pl-PL" sz="4400" b="1" dirty="0" err="1">
                <a:solidFill>
                  <a:schemeClr val="accent1">
                    <a:lumMod val="75000"/>
                  </a:schemeClr>
                </a:solidFill>
              </a:rPr>
              <a:t>McKinsey</a:t>
            </a: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63B16E-6737-8825-1A3A-1E1EFC06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3" y="755527"/>
            <a:ext cx="8403537" cy="48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7100E385-F73A-085F-DB5A-F963C14F6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13B7F2-7C1E-173E-1344-D92378A9AE50}"/>
              </a:ext>
            </a:extLst>
          </p:cNvPr>
          <p:cNvSpPr txBox="1"/>
          <p:nvPr/>
        </p:nvSpPr>
        <p:spPr>
          <a:xfrm>
            <a:off x="8212667" y="6102473"/>
            <a:ext cx="468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</a:t>
            </a:r>
            <a:r>
              <a:rPr lang="en-US" sz="1200" dirty="0"/>
              <a:t>R</a:t>
            </a:r>
            <a:r>
              <a:rPr lang="pl-PL" sz="1200" dirty="0"/>
              <a:t>.</a:t>
            </a:r>
            <a:r>
              <a:rPr lang="en-US" sz="1200" dirty="0"/>
              <a:t> H. Waterman, Jr. T</a:t>
            </a:r>
            <a:r>
              <a:rPr lang="pl-PL" sz="1200" dirty="0"/>
              <a:t>.</a:t>
            </a:r>
            <a:r>
              <a:rPr lang="en-US" sz="1200" dirty="0"/>
              <a:t> Peters, J</a:t>
            </a:r>
            <a:r>
              <a:rPr lang="pl-PL" sz="1200" dirty="0"/>
              <a:t>.</a:t>
            </a:r>
            <a:r>
              <a:rPr lang="en-US" sz="1200" dirty="0"/>
              <a:t>R. Phillips </a:t>
            </a:r>
            <a:r>
              <a:rPr lang="pl-PL" sz="1200" dirty="0"/>
              <a:t>(1</a:t>
            </a:r>
            <a:r>
              <a:rPr lang="en-US" sz="1200" dirty="0"/>
              <a:t>980</a:t>
            </a:r>
            <a:r>
              <a:rPr lang="pl-PL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664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CD99E-44E5-2DEB-FA4D-70A0F133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0F765C7-64BA-2B2C-8950-D6F3A5B1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3955089"/>
            <a:ext cx="1452199" cy="9733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D96036F-B873-3BB7-8F6C-58059E5003FF}"/>
              </a:ext>
            </a:extLst>
          </p:cNvPr>
          <p:cNvSpPr txBox="1"/>
          <p:nvPr/>
        </p:nvSpPr>
        <p:spPr>
          <a:xfrm>
            <a:off x="2212933" y="26591"/>
            <a:ext cx="7298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MASTER PLAN ROZWOJU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POLSKICH ZWIĄZKÓW SPORTOWYCH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84F40AE-C58C-5329-B3D5-696A4CB5F0D2}"/>
              </a:ext>
            </a:extLst>
          </p:cNvPr>
          <p:cNvGrpSpPr/>
          <p:nvPr/>
        </p:nvGrpSpPr>
        <p:grpSpPr>
          <a:xfrm>
            <a:off x="289162" y="1447529"/>
            <a:ext cx="9987086" cy="4645468"/>
            <a:chOff x="1116013" y="1492044"/>
            <a:chExt cx="9987086" cy="4645468"/>
          </a:xfrm>
        </p:grpSpPr>
        <p:sp>
          <p:nvSpPr>
            <p:cNvPr id="50" name="Shape 9155">
              <a:extLst>
                <a:ext uri="{FF2B5EF4-FFF2-40B4-BE49-F238E27FC236}">
                  <a16:creationId xmlns:a16="http://schemas.microsoft.com/office/drawing/2014/main" id="{EEE7DB55-30CA-7527-9825-98437A976586}"/>
                </a:ext>
              </a:extLst>
            </p:cNvPr>
            <p:cNvSpPr/>
            <p:nvPr/>
          </p:nvSpPr>
          <p:spPr>
            <a:xfrm>
              <a:off x="7575670" y="2197032"/>
              <a:ext cx="1859597" cy="185959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Shape 9155">
              <a:extLst>
                <a:ext uri="{FF2B5EF4-FFF2-40B4-BE49-F238E27FC236}">
                  <a16:creationId xmlns:a16="http://schemas.microsoft.com/office/drawing/2014/main" id="{A59FE86D-3410-9455-1B52-32705F756119}"/>
                </a:ext>
              </a:extLst>
            </p:cNvPr>
            <p:cNvSpPr/>
            <p:nvPr/>
          </p:nvSpPr>
          <p:spPr>
            <a:xfrm>
              <a:off x="2633515" y="2197032"/>
              <a:ext cx="1859597" cy="185959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Shape 9155">
              <a:extLst>
                <a:ext uri="{FF2B5EF4-FFF2-40B4-BE49-F238E27FC236}">
                  <a16:creationId xmlns:a16="http://schemas.microsoft.com/office/drawing/2014/main" id="{4F83B52D-A026-390B-2210-1A0B9A08929E}"/>
                </a:ext>
              </a:extLst>
            </p:cNvPr>
            <p:cNvSpPr/>
            <p:nvPr/>
          </p:nvSpPr>
          <p:spPr>
            <a:xfrm>
              <a:off x="6464308" y="1492044"/>
              <a:ext cx="1859597" cy="18595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Shape 9159">
              <a:extLst>
                <a:ext uri="{FF2B5EF4-FFF2-40B4-BE49-F238E27FC236}">
                  <a16:creationId xmlns:a16="http://schemas.microsoft.com/office/drawing/2014/main" id="{5B5EC237-5C38-7CDB-364E-19E7CCF8225C}"/>
                </a:ext>
              </a:extLst>
            </p:cNvPr>
            <p:cNvSpPr/>
            <p:nvPr/>
          </p:nvSpPr>
          <p:spPr>
            <a:xfrm>
              <a:off x="3892929" y="1492044"/>
              <a:ext cx="1859597" cy="185959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Shape 9165">
              <a:extLst>
                <a:ext uri="{FF2B5EF4-FFF2-40B4-BE49-F238E27FC236}">
                  <a16:creationId xmlns:a16="http://schemas.microsoft.com/office/drawing/2014/main" id="{811431AF-75D3-DA9F-E34E-5F643C0A3403}"/>
                </a:ext>
              </a:extLst>
            </p:cNvPr>
            <p:cNvSpPr/>
            <p:nvPr/>
          </p:nvSpPr>
          <p:spPr>
            <a:xfrm>
              <a:off x="8899605" y="1492044"/>
              <a:ext cx="2176383" cy="21763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Shape 9168">
              <a:extLst>
                <a:ext uri="{FF2B5EF4-FFF2-40B4-BE49-F238E27FC236}">
                  <a16:creationId xmlns:a16="http://schemas.microsoft.com/office/drawing/2014/main" id="{C2A8F2C4-B128-2464-6200-95E8C0D9A19D}"/>
                </a:ext>
              </a:extLst>
            </p:cNvPr>
            <p:cNvSpPr/>
            <p:nvPr/>
          </p:nvSpPr>
          <p:spPr>
            <a:xfrm>
              <a:off x="1116013" y="1492044"/>
              <a:ext cx="2181425" cy="218142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9180">
              <a:extLst>
                <a:ext uri="{FF2B5EF4-FFF2-40B4-BE49-F238E27FC236}">
                  <a16:creationId xmlns:a16="http://schemas.microsoft.com/office/drawing/2014/main" id="{DCC72C9C-28C7-8E60-9C03-07508F097693}"/>
                </a:ext>
              </a:extLst>
            </p:cNvPr>
            <p:cNvSpPr/>
            <p:nvPr/>
          </p:nvSpPr>
          <p:spPr>
            <a:xfrm>
              <a:off x="2116042" y="3846520"/>
              <a:ext cx="181366" cy="1813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Shape 9181">
              <a:extLst>
                <a:ext uri="{FF2B5EF4-FFF2-40B4-BE49-F238E27FC236}">
                  <a16:creationId xmlns:a16="http://schemas.microsoft.com/office/drawing/2014/main" id="{9A05354C-5577-78DF-8FE9-92F4D216086B}"/>
                </a:ext>
              </a:extLst>
            </p:cNvPr>
            <p:cNvSpPr/>
            <p:nvPr/>
          </p:nvSpPr>
          <p:spPr>
            <a:xfrm>
              <a:off x="4709733" y="3846520"/>
              <a:ext cx="181367" cy="1813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hape 9182">
              <a:extLst>
                <a:ext uri="{FF2B5EF4-FFF2-40B4-BE49-F238E27FC236}">
                  <a16:creationId xmlns:a16="http://schemas.microsoft.com/office/drawing/2014/main" id="{427921CB-5234-E538-9E69-63F567C206C4}"/>
                </a:ext>
              </a:extLst>
            </p:cNvPr>
            <p:cNvSpPr/>
            <p:nvPr/>
          </p:nvSpPr>
          <p:spPr>
            <a:xfrm>
              <a:off x="9897116" y="3846520"/>
              <a:ext cx="181367" cy="181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9183">
              <a:extLst>
                <a:ext uri="{FF2B5EF4-FFF2-40B4-BE49-F238E27FC236}">
                  <a16:creationId xmlns:a16="http://schemas.microsoft.com/office/drawing/2014/main" id="{ECD06660-9B82-45D6-FC10-82F6E9A5EE30}"/>
                </a:ext>
              </a:extLst>
            </p:cNvPr>
            <p:cNvSpPr/>
            <p:nvPr/>
          </p:nvSpPr>
          <p:spPr>
            <a:xfrm>
              <a:off x="7303425" y="3846520"/>
              <a:ext cx="181367" cy="18136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9184">
              <a:extLst>
                <a:ext uri="{FF2B5EF4-FFF2-40B4-BE49-F238E27FC236}">
                  <a16:creationId xmlns:a16="http://schemas.microsoft.com/office/drawing/2014/main" id="{4E066FFC-9FAC-83A4-4DA1-D5D0EB2B043B}"/>
                </a:ext>
              </a:extLst>
            </p:cNvPr>
            <p:cNvSpPr/>
            <p:nvPr/>
          </p:nvSpPr>
          <p:spPr>
            <a:xfrm>
              <a:off x="3412887" y="4704075"/>
              <a:ext cx="181367" cy="18136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hape 9185">
              <a:extLst>
                <a:ext uri="{FF2B5EF4-FFF2-40B4-BE49-F238E27FC236}">
                  <a16:creationId xmlns:a16="http://schemas.microsoft.com/office/drawing/2014/main" id="{37C1B87B-5129-6F87-81EF-0D5F0AF2F5F4}"/>
                </a:ext>
              </a:extLst>
            </p:cNvPr>
            <p:cNvSpPr/>
            <p:nvPr/>
          </p:nvSpPr>
          <p:spPr>
            <a:xfrm>
              <a:off x="6006579" y="4704075"/>
              <a:ext cx="181367" cy="1813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Shape 9186">
              <a:extLst>
                <a:ext uri="{FF2B5EF4-FFF2-40B4-BE49-F238E27FC236}">
                  <a16:creationId xmlns:a16="http://schemas.microsoft.com/office/drawing/2014/main" id="{5F733380-0A09-9797-112D-7D01FD8194BB}"/>
                </a:ext>
              </a:extLst>
            </p:cNvPr>
            <p:cNvSpPr/>
            <p:nvPr/>
          </p:nvSpPr>
          <p:spPr>
            <a:xfrm>
              <a:off x="8600270" y="4704075"/>
              <a:ext cx="181367" cy="1813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9188">
              <a:extLst>
                <a:ext uri="{FF2B5EF4-FFF2-40B4-BE49-F238E27FC236}">
                  <a16:creationId xmlns:a16="http://schemas.microsoft.com/office/drawing/2014/main" id="{7EB783B2-D65F-5EDD-397E-4A27540903BE}"/>
                </a:ext>
              </a:extLst>
            </p:cNvPr>
            <p:cNvSpPr/>
            <p:nvPr/>
          </p:nvSpPr>
          <p:spPr>
            <a:xfrm>
              <a:off x="2301481" y="3999087"/>
              <a:ext cx="1111406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9189">
              <a:extLst>
                <a:ext uri="{FF2B5EF4-FFF2-40B4-BE49-F238E27FC236}">
                  <a16:creationId xmlns:a16="http://schemas.microsoft.com/office/drawing/2014/main" id="{7BE04A2D-482B-8221-9A16-97E1CF554C7C}"/>
                </a:ext>
              </a:extLst>
            </p:cNvPr>
            <p:cNvSpPr/>
            <p:nvPr/>
          </p:nvSpPr>
          <p:spPr>
            <a:xfrm flipV="1">
              <a:off x="3598326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9190">
              <a:extLst>
                <a:ext uri="{FF2B5EF4-FFF2-40B4-BE49-F238E27FC236}">
                  <a16:creationId xmlns:a16="http://schemas.microsoft.com/office/drawing/2014/main" id="{8C9500D0-01CD-72C8-E252-EABAEA947457}"/>
                </a:ext>
              </a:extLst>
            </p:cNvPr>
            <p:cNvSpPr/>
            <p:nvPr/>
          </p:nvSpPr>
          <p:spPr>
            <a:xfrm>
              <a:off x="4895172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hape 9191">
              <a:extLst>
                <a:ext uri="{FF2B5EF4-FFF2-40B4-BE49-F238E27FC236}">
                  <a16:creationId xmlns:a16="http://schemas.microsoft.com/office/drawing/2014/main" id="{D1182969-ABA4-9C32-D5D2-D235EB4D69D9}"/>
                </a:ext>
              </a:extLst>
            </p:cNvPr>
            <p:cNvSpPr/>
            <p:nvPr/>
          </p:nvSpPr>
          <p:spPr>
            <a:xfrm flipV="1">
              <a:off x="6192018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9192">
              <a:extLst>
                <a:ext uri="{FF2B5EF4-FFF2-40B4-BE49-F238E27FC236}">
                  <a16:creationId xmlns:a16="http://schemas.microsoft.com/office/drawing/2014/main" id="{E14FD224-6129-F9D8-4EC5-D176BB981037}"/>
                </a:ext>
              </a:extLst>
            </p:cNvPr>
            <p:cNvSpPr/>
            <p:nvPr/>
          </p:nvSpPr>
          <p:spPr>
            <a:xfrm>
              <a:off x="7484989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9193">
              <a:extLst>
                <a:ext uri="{FF2B5EF4-FFF2-40B4-BE49-F238E27FC236}">
                  <a16:creationId xmlns:a16="http://schemas.microsoft.com/office/drawing/2014/main" id="{3152BAE2-AB33-9F04-CE68-8808A78A9333}"/>
                </a:ext>
              </a:extLst>
            </p:cNvPr>
            <p:cNvSpPr/>
            <p:nvPr/>
          </p:nvSpPr>
          <p:spPr>
            <a:xfrm flipV="1">
              <a:off x="8781834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E5CDD396-EC3C-D8EF-B88C-F0AB7DBE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94" y="2191277"/>
              <a:ext cx="830660" cy="777920"/>
            </a:xfrm>
            <a:custGeom>
              <a:avLst/>
              <a:gdLst>
                <a:gd name="T0" fmla="*/ 28575 w 899753"/>
                <a:gd name="T1" fmla="*/ 444500 h 842603"/>
                <a:gd name="T2" fmla="*/ 65686 w 899753"/>
                <a:gd name="T3" fmla="*/ 449899 h 842603"/>
                <a:gd name="T4" fmla="*/ 366179 w 899753"/>
                <a:gd name="T5" fmla="*/ 475816 h 842603"/>
                <a:gd name="T6" fmla="*/ 366179 w 899753"/>
                <a:gd name="T7" fmla="*/ 533047 h 842603"/>
                <a:gd name="T8" fmla="*/ 535161 w 899753"/>
                <a:gd name="T9" fmla="*/ 533047 h 842603"/>
                <a:gd name="T10" fmla="*/ 535161 w 899753"/>
                <a:gd name="T11" fmla="*/ 475816 h 842603"/>
                <a:gd name="T12" fmla="*/ 835293 w 899753"/>
                <a:gd name="T13" fmla="*/ 449899 h 842603"/>
                <a:gd name="T14" fmla="*/ 872765 w 899753"/>
                <a:gd name="T15" fmla="*/ 444500 h 842603"/>
                <a:gd name="T16" fmla="*/ 872765 w 899753"/>
                <a:gd name="T17" fmla="*/ 769894 h 842603"/>
                <a:gd name="T18" fmla="*/ 799984 w 899753"/>
                <a:gd name="T19" fmla="*/ 842603 h 842603"/>
                <a:gd name="T20" fmla="*/ 101356 w 899753"/>
                <a:gd name="T21" fmla="*/ 842603 h 842603"/>
                <a:gd name="T22" fmla="*/ 28575 w 899753"/>
                <a:gd name="T23" fmla="*/ 769894 h 842603"/>
                <a:gd name="T24" fmla="*/ 348884 w 899753"/>
                <a:gd name="T25" fmla="*/ 56606 h 842603"/>
                <a:gd name="T26" fmla="*/ 337362 w 899753"/>
                <a:gd name="T27" fmla="*/ 68144 h 842603"/>
                <a:gd name="T28" fmla="*/ 337362 w 899753"/>
                <a:gd name="T29" fmla="*/ 112852 h 842603"/>
                <a:gd name="T30" fmla="*/ 562391 w 899753"/>
                <a:gd name="T31" fmla="*/ 112852 h 842603"/>
                <a:gd name="T32" fmla="*/ 562391 w 899753"/>
                <a:gd name="T33" fmla="*/ 68144 h 842603"/>
                <a:gd name="T34" fmla="*/ 550869 w 899753"/>
                <a:gd name="T35" fmla="*/ 56606 h 842603"/>
                <a:gd name="T36" fmla="*/ 325841 w 899753"/>
                <a:gd name="T37" fmla="*/ 0 h 842603"/>
                <a:gd name="T38" fmla="*/ 573912 w 899753"/>
                <a:gd name="T39" fmla="*/ 0 h 842603"/>
                <a:gd name="T40" fmla="*/ 618558 w 899753"/>
                <a:gd name="T41" fmla="*/ 44708 h 842603"/>
                <a:gd name="T42" fmla="*/ 618558 w 899753"/>
                <a:gd name="T43" fmla="*/ 112852 h 842603"/>
                <a:gd name="T44" fmla="*/ 855108 w 899753"/>
                <a:gd name="T45" fmla="*/ 112852 h 842603"/>
                <a:gd name="T46" fmla="*/ 899753 w 899753"/>
                <a:gd name="T47" fmla="*/ 157561 h 842603"/>
                <a:gd name="T48" fmla="*/ 899753 w 899753"/>
                <a:gd name="T49" fmla="*/ 390837 h 842603"/>
                <a:gd name="T50" fmla="*/ 816943 w 899753"/>
                <a:gd name="T51" fmla="*/ 402014 h 842603"/>
                <a:gd name="T52" fmla="*/ 534307 w 899753"/>
                <a:gd name="T53" fmla="*/ 425089 h 842603"/>
                <a:gd name="T54" fmla="*/ 534307 w 899753"/>
                <a:gd name="T55" fmla="*/ 366320 h 842603"/>
                <a:gd name="T56" fmla="*/ 365446 w 899753"/>
                <a:gd name="T57" fmla="*/ 366320 h 842603"/>
                <a:gd name="T58" fmla="*/ 365446 w 899753"/>
                <a:gd name="T59" fmla="*/ 425089 h 842603"/>
                <a:gd name="T60" fmla="*/ 83171 w 899753"/>
                <a:gd name="T61" fmla="*/ 402014 h 842603"/>
                <a:gd name="T62" fmla="*/ 0 w 899753"/>
                <a:gd name="T63" fmla="*/ 390837 h 842603"/>
                <a:gd name="T64" fmla="*/ 0 w 899753"/>
                <a:gd name="T65" fmla="*/ 157561 h 842603"/>
                <a:gd name="T66" fmla="*/ 44646 w 899753"/>
                <a:gd name="T67" fmla="*/ 112852 h 842603"/>
                <a:gd name="T68" fmla="*/ 281195 w 899753"/>
                <a:gd name="T69" fmla="*/ 112852 h 842603"/>
                <a:gd name="T70" fmla="*/ 281195 w 899753"/>
                <a:gd name="T71" fmla="*/ 44708 h 842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lnTo>
                    <a:pt x="28575" y="444500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lnTo>
                    <a:pt x="348884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lnTo>
                    <a:pt x="325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6EFC5E53-0BEC-CB2E-B6B5-1234BD97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24" y="2732671"/>
              <a:ext cx="492179" cy="788319"/>
            </a:xfrm>
            <a:custGeom>
              <a:avLst/>
              <a:gdLst>
                <a:gd name="T0" fmla="*/ 252413 w 561616"/>
                <a:gd name="T1" fmla="*/ 533400 h 899752"/>
                <a:gd name="T2" fmla="*/ 309199 w 561616"/>
                <a:gd name="T3" fmla="*/ 533400 h 899752"/>
                <a:gd name="T4" fmla="*/ 309199 w 561616"/>
                <a:gd name="T5" fmla="*/ 590188 h 899752"/>
                <a:gd name="T6" fmla="*/ 252413 w 561616"/>
                <a:gd name="T7" fmla="*/ 590188 h 899752"/>
                <a:gd name="T8" fmla="*/ 252763 w 561616"/>
                <a:gd name="T9" fmla="*/ 478263 h 899752"/>
                <a:gd name="T10" fmla="*/ 252763 w 561616"/>
                <a:gd name="T11" fmla="*/ 490131 h 899752"/>
                <a:gd name="T12" fmla="*/ 153527 w 561616"/>
                <a:gd name="T13" fmla="*/ 589389 h 899752"/>
                <a:gd name="T14" fmla="*/ 112179 w 561616"/>
                <a:gd name="T15" fmla="*/ 688648 h 899752"/>
                <a:gd name="T16" fmla="*/ 112179 w 561616"/>
                <a:gd name="T17" fmla="*/ 703033 h 899752"/>
                <a:gd name="T18" fmla="*/ 252763 w 561616"/>
                <a:gd name="T19" fmla="*/ 646931 h 899752"/>
                <a:gd name="T20" fmla="*/ 308853 w 561616"/>
                <a:gd name="T21" fmla="*/ 646931 h 899752"/>
                <a:gd name="T22" fmla="*/ 449436 w 561616"/>
                <a:gd name="T23" fmla="*/ 703033 h 899752"/>
                <a:gd name="T24" fmla="*/ 449436 w 561616"/>
                <a:gd name="T25" fmla="*/ 688648 h 899752"/>
                <a:gd name="T26" fmla="*/ 408088 w 561616"/>
                <a:gd name="T27" fmla="*/ 589389 h 899752"/>
                <a:gd name="T28" fmla="*/ 308853 w 561616"/>
                <a:gd name="T29" fmla="*/ 490131 h 899752"/>
                <a:gd name="T30" fmla="*/ 308853 w 561616"/>
                <a:gd name="T31" fmla="*/ 478263 h 899752"/>
                <a:gd name="T32" fmla="*/ 56089 w 561616"/>
                <a:gd name="T33" fmla="*/ 141287 h 899752"/>
                <a:gd name="T34" fmla="*/ 112179 w 561616"/>
                <a:gd name="T35" fmla="*/ 141287 h 899752"/>
                <a:gd name="T36" fmla="*/ 112179 w 561616"/>
                <a:gd name="T37" fmla="*/ 212135 h 899752"/>
                <a:gd name="T38" fmla="*/ 152089 w 561616"/>
                <a:gd name="T39" fmla="*/ 309955 h 899752"/>
                <a:gd name="T40" fmla="*/ 409526 w 561616"/>
                <a:gd name="T41" fmla="*/ 309955 h 899752"/>
                <a:gd name="T42" fmla="*/ 449436 w 561616"/>
                <a:gd name="T43" fmla="*/ 212135 h 899752"/>
                <a:gd name="T44" fmla="*/ 449436 w 561616"/>
                <a:gd name="T45" fmla="*/ 141287 h 899752"/>
                <a:gd name="T46" fmla="*/ 505526 w 561616"/>
                <a:gd name="T47" fmla="*/ 141287 h 899752"/>
                <a:gd name="T48" fmla="*/ 505526 w 561616"/>
                <a:gd name="T49" fmla="*/ 212135 h 899752"/>
                <a:gd name="T50" fmla="*/ 447998 w 561616"/>
                <a:gd name="T51" fmla="*/ 350953 h 899752"/>
                <a:gd name="T52" fmla="*/ 364942 w 561616"/>
                <a:gd name="T53" fmla="*/ 434028 h 899752"/>
                <a:gd name="T54" fmla="*/ 364942 w 561616"/>
                <a:gd name="T55" fmla="*/ 466755 h 899752"/>
                <a:gd name="T56" fmla="*/ 447998 w 561616"/>
                <a:gd name="T57" fmla="*/ 549830 h 899752"/>
                <a:gd name="T58" fmla="*/ 505526 w 561616"/>
                <a:gd name="T59" fmla="*/ 688648 h 899752"/>
                <a:gd name="T60" fmla="*/ 505526 w 561616"/>
                <a:gd name="T61" fmla="*/ 787547 h 899752"/>
                <a:gd name="T62" fmla="*/ 561616 w 561616"/>
                <a:gd name="T63" fmla="*/ 787547 h 899752"/>
                <a:gd name="T64" fmla="*/ 561616 w 561616"/>
                <a:gd name="T65" fmla="*/ 899752 h 899752"/>
                <a:gd name="T66" fmla="*/ 0 w 561616"/>
                <a:gd name="T67" fmla="*/ 899752 h 899752"/>
                <a:gd name="T68" fmla="*/ 0 w 561616"/>
                <a:gd name="T69" fmla="*/ 787547 h 899752"/>
                <a:gd name="T70" fmla="*/ 56089 w 561616"/>
                <a:gd name="T71" fmla="*/ 787547 h 899752"/>
                <a:gd name="T72" fmla="*/ 56089 w 561616"/>
                <a:gd name="T73" fmla="*/ 688648 h 899752"/>
                <a:gd name="T74" fmla="*/ 113977 w 561616"/>
                <a:gd name="T75" fmla="*/ 549830 h 899752"/>
                <a:gd name="T76" fmla="*/ 196673 w 561616"/>
                <a:gd name="T77" fmla="*/ 466755 h 899752"/>
                <a:gd name="T78" fmla="*/ 196673 w 561616"/>
                <a:gd name="T79" fmla="*/ 434028 h 899752"/>
                <a:gd name="T80" fmla="*/ 113977 w 561616"/>
                <a:gd name="T81" fmla="*/ 350953 h 899752"/>
                <a:gd name="T82" fmla="*/ 56089 w 561616"/>
                <a:gd name="T83" fmla="*/ 212135 h 899752"/>
                <a:gd name="T84" fmla="*/ 0 w 561616"/>
                <a:gd name="T85" fmla="*/ 0 h 899752"/>
                <a:gd name="T86" fmla="*/ 561616 w 561616"/>
                <a:gd name="T87" fmla="*/ 0 h 899752"/>
                <a:gd name="T88" fmla="*/ 561616 w 561616"/>
                <a:gd name="T89" fmla="*/ 112352 h 899752"/>
                <a:gd name="T90" fmla="*/ 0 w 561616"/>
                <a:gd name="T91" fmla="*/ 112352 h 899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1616" h="899752">
                  <a:moveTo>
                    <a:pt x="252413" y="533400"/>
                  </a:moveTo>
                  <a:lnTo>
                    <a:pt x="309199" y="533400"/>
                  </a:lnTo>
                  <a:lnTo>
                    <a:pt x="309199" y="590188"/>
                  </a:lnTo>
                  <a:lnTo>
                    <a:pt x="252413" y="590188"/>
                  </a:lnTo>
                  <a:lnTo>
                    <a:pt x="252413" y="533400"/>
                  </a:lnTo>
                  <a:close/>
                  <a:moveTo>
                    <a:pt x="252763" y="478263"/>
                  </a:moveTo>
                  <a:lnTo>
                    <a:pt x="252763" y="490131"/>
                  </a:lnTo>
                  <a:lnTo>
                    <a:pt x="153527" y="589389"/>
                  </a:lnTo>
                  <a:cubicBezTo>
                    <a:pt x="126921" y="616002"/>
                    <a:pt x="112179" y="651246"/>
                    <a:pt x="112179" y="688648"/>
                  </a:cubicBezTo>
                  <a:lnTo>
                    <a:pt x="112179" y="703033"/>
                  </a:lnTo>
                  <a:lnTo>
                    <a:pt x="252763" y="646931"/>
                  </a:lnTo>
                  <a:lnTo>
                    <a:pt x="308853" y="646931"/>
                  </a:lnTo>
                  <a:lnTo>
                    <a:pt x="449436" y="703033"/>
                  </a:lnTo>
                  <a:lnTo>
                    <a:pt x="449436" y="688648"/>
                  </a:lnTo>
                  <a:cubicBezTo>
                    <a:pt x="449436" y="651246"/>
                    <a:pt x="434695" y="616002"/>
                    <a:pt x="408088" y="589389"/>
                  </a:cubicBezTo>
                  <a:lnTo>
                    <a:pt x="308853" y="490131"/>
                  </a:lnTo>
                  <a:lnTo>
                    <a:pt x="308853" y="478263"/>
                  </a:lnTo>
                  <a:lnTo>
                    <a:pt x="252763" y="478263"/>
                  </a:lnTo>
                  <a:close/>
                  <a:moveTo>
                    <a:pt x="56089" y="141287"/>
                  </a:moveTo>
                  <a:lnTo>
                    <a:pt x="112179" y="141287"/>
                  </a:lnTo>
                  <a:lnTo>
                    <a:pt x="112179" y="212135"/>
                  </a:lnTo>
                  <a:cubicBezTo>
                    <a:pt x="112179" y="248817"/>
                    <a:pt x="126561" y="283701"/>
                    <a:pt x="152089" y="309955"/>
                  </a:cubicBezTo>
                  <a:lnTo>
                    <a:pt x="409526" y="309955"/>
                  </a:lnTo>
                  <a:cubicBezTo>
                    <a:pt x="435054" y="283701"/>
                    <a:pt x="449436" y="248817"/>
                    <a:pt x="449436" y="212135"/>
                  </a:cubicBezTo>
                  <a:lnTo>
                    <a:pt x="449436" y="141287"/>
                  </a:lnTo>
                  <a:lnTo>
                    <a:pt x="505526" y="141287"/>
                  </a:lnTo>
                  <a:lnTo>
                    <a:pt x="505526" y="212135"/>
                  </a:lnTo>
                  <a:cubicBezTo>
                    <a:pt x="505526" y="264641"/>
                    <a:pt x="485032" y="313911"/>
                    <a:pt x="447998" y="350953"/>
                  </a:cubicBezTo>
                  <a:lnTo>
                    <a:pt x="364942" y="434028"/>
                  </a:lnTo>
                  <a:lnTo>
                    <a:pt x="364942" y="466755"/>
                  </a:lnTo>
                  <a:lnTo>
                    <a:pt x="447998" y="549830"/>
                  </a:lnTo>
                  <a:cubicBezTo>
                    <a:pt x="485032" y="586872"/>
                    <a:pt x="505526" y="636142"/>
                    <a:pt x="505526" y="688648"/>
                  </a:cubicBezTo>
                  <a:lnTo>
                    <a:pt x="505526" y="787547"/>
                  </a:lnTo>
                  <a:lnTo>
                    <a:pt x="561616" y="787547"/>
                  </a:lnTo>
                  <a:lnTo>
                    <a:pt x="561616" y="899752"/>
                  </a:lnTo>
                  <a:lnTo>
                    <a:pt x="0" y="899752"/>
                  </a:lnTo>
                  <a:lnTo>
                    <a:pt x="0" y="787547"/>
                  </a:lnTo>
                  <a:lnTo>
                    <a:pt x="56089" y="787547"/>
                  </a:lnTo>
                  <a:lnTo>
                    <a:pt x="56089" y="688648"/>
                  </a:lnTo>
                  <a:cubicBezTo>
                    <a:pt x="56089" y="636142"/>
                    <a:pt x="76584" y="586872"/>
                    <a:pt x="113977" y="549830"/>
                  </a:cubicBezTo>
                  <a:lnTo>
                    <a:pt x="196673" y="466755"/>
                  </a:lnTo>
                  <a:lnTo>
                    <a:pt x="196673" y="434028"/>
                  </a:lnTo>
                  <a:lnTo>
                    <a:pt x="113977" y="350953"/>
                  </a:lnTo>
                  <a:cubicBezTo>
                    <a:pt x="76584" y="313911"/>
                    <a:pt x="56089" y="264641"/>
                    <a:pt x="56089" y="212135"/>
                  </a:cubicBezTo>
                  <a:lnTo>
                    <a:pt x="56089" y="141287"/>
                  </a:lnTo>
                  <a:close/>
                  <a:moveTo>
                    <a:pt x="0" y="0"/>
                  </a:moveTo>
                  <a:lnTo>
                    <a:pt x="561616" y="0"/>
                  </a:lnTo>
                  <a:lnTo>
                    <a:pt x="561616" y="112352"/>
                  </a:lnTo>
                  <a:lnTo>
                    <a:pt x="0" y="11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2E478F6-7402-B19E-D928-CBAC1CA2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105" y="2164907"/>
              <a:ext cx="779383" cy="830660"/>
            </a:xfrm>
            <a:custGeom>
              <a:avLst/>
              <a:gdLst>
                <a:gd name="T0" fmla="*/ 450379 w 2344"/>
                <a:gd name="T1" fmla="*/ 478140 h 2500"/>
                <a:gd name="T2" fmla="*/ 731775 w 2344"/>
                <a:gd name="T3" fmla="*/ 421973 h 2500"/>
                <a:gd name="T4" fmla="*/ 731775 w 2344"/>
                <a:gd name="T5" fmla="*/ 703168 h 2500"/>
                <a:gd name="T6" fmla="*/ 450379 w 2344"/>
                <a:gd name="T7" fmla="*/ 646641 h 2500"/>
                <a:gd name="T8" fmla="*/ 731775 w 2344"/>
                <a:gd name="T9" fmla="*/ 703168 h 2500"/>
                <a:gd name="T10" fmla="*/ 366068 w 2344"/>
                <a:gd name="T11" fmla="*/ 365446 h 2500"/>
                <a:gd name="T12" fmla="*/ 337964 w 2344"/>
                <a:gd name="T13" fmla="*/ 337362 h 2500"/>
                <a:gd name="T14" fmla="*/ 366068 w 2344"/>
                <a:gd name="T15" fmla="*/ 309279 h 2500"/>
                <a:gd name="T16" fmla="*/ 394171 w 2344"/>
                <a:gd name="T17" fmla="*/ 337362 h 2500"/>
                <a:gd name="T18" fmla="*/ 366068 w 2344"/>
                <a:gd name="T19" fmla="*/ 478140 h 2500"/>
                <a:gd name="T20" fmla="*/ 337964 w 2344"/>
                <a:gd name="T21" fmla="*/ 449696 h 2500"/>
                <a:gd name="T22" fmla="*/ 366068 w 2344"/>
                <a:gd name="T23" fmla="*/ 421973 h 2500"/>
                <a:gd name="T24" fmla="*/ 394171 w 2344"/>
                <a:gd name="T25" fmla="*/ 449696 h 2500"/>
                <a:gd name="T26" fmla="*/ 366068 w 2344"/>
                <a:gd name="T27" fmla="*/ 478140 h 2500"/>
                <a:gd name="T28" fmla="*/ 366068 w 2344"/>
                <a:gd name="T29" fmla="*/ 590474 h 2500"/>
                <a:gd name="T30" fmla="*/ 337964 w 2344"/>
                <a:gd name="T31" fmla="*/ 562391 h 2500"/>
                <a:gd name="T32" fmla="*/ 366068 w 2344"/>
                <a:gd name="T33" fmla="*/ 534307 h 2500"/>
                <a:gd name="T34" fmla="*/ 394171 w 2344"/>
                <a:gd name="T35" fmla="*/ 562391 h 2500"/>
                <a:gd name="T36" fmla="*/ 366068 w 2344"/>
                <a:gd name="T37" fmla="*/ 703168 h 2500"/>
                <a:gd name="T38" fmla="*/ 337964 w 2344"/>
                <a:gd name="T39" fmla="*/ 674725 h 2500"/>
                <a:gd name="T40" fmla="*/ 366068 w 2344"/>
                <a:gd name="T41" fmla="*/ 646641 h 2500"/>
                <a:gd name="T42" fmla="*/ 394171 w 2344"/>
                <a:gd name="T43" fmla="*/ 674725 h 2500"/>
                <a:gd name="T44" fmla="*/ 366068 w 2344"/>
                <a:gd name="T45" fmla="*/ 703168 h 2500"/>
                <a:gd name="T46" fmla="*/ 619000 w 2344"/>
                <a:gd name="T47" fmla="*/ 534307 h 2500"/>
                <a:gd name="T48" fmla="*/ 450379 w 2344"/>
                <a:gd name="T49" fmla="*/ 590474 h 2500"/>
                <a:gd name="T50" fmla="*/ 450379 w 2344"/>
                <a:gd name="T51" fmla="*/ 309279 h 2500"/>
                <a:gd name="T52" fmla="*/ 703311 w 2344"/>
                <a:gd name="T53" fmla="*/ 365446 h 2500"/>
                <a:gd name="T54" fmla="*/ 450379 w 2344"/>
                <a:gd name="T55" fmla="*/ 309279 h 2500"/>
                <a:gd name="T56" fmla="*/ 647104 w 2344"/>
                <a:gd name="T57" fmla="*/ 140418 h 2500"/>
                <a:gd name="T58" fmla="*/ 450379 w 2344"/>
                <a:gd name="T59" fmla="*/ 196585 h 2500"/>
                <a:gd name="T60" fmla="*/ 225189 w 2344"/>
                <a:gd name="T61" fmla="*/ 815502 h 2500"/>
                <a:gd name="T62" fmla="*/ 197086 w 2344"/>
                <a:gd name="T63" fmla="*/ 843586 h 2500"/>
                <a:gd name="T64" fmla="*/ 168982 w 2344"/>
                <a:gd name="T65" fmla="*/ 815502 h 2500"/>
                <a:gd name="T66" fmla="*/ 168982 w 2344"/>
                <a:gd name="T67" fmla="*/ 309279 h 2500"/>
                <a:gd name="T68" fmla="*/ 225189 w 2344"/>
                <a:gd name="T69" fmla="*/ 281195 h 2500"/>
                <a:gd name="T70" fmla="*/ 112775 w 2344"/>
                <a:gd name="T71" fmla="*/ 590474 h 2500"/>
                <a:gd name="T72" fmla="*/ 56568 w 2344"/>
                <a:gd name="T73" fmla="*/ 309279 h 2500"/>
                <a:gd name="T74" fmla="*/ 84311 w 2344"/>
                <a:gd name="T75" fmla="*/ 281195 h 2500"/>
                <a:gd name="T76" fmla="*/ 112775 w 2344"/>
                <a:gd name="T77" fmla="*/ 309279 h 2500"/>
                <a:gd name="T78" fmla="*/ 225189 w 2344"/>
                <a:gd name="T79" fmla="*/ 0 h 2500"/>
                <a:gd name="T80" fmla="*/ 84311 w 2344"/>
                <a:gd name="T81" fmla="*/ 225028 h 2500"/>
                <a:gd name="T82" fmla="*/ 0 w 2344"/>
                <a:gd name="T83" fmla="*/ 309279 h 2500"/>
                <a:gd name="T84" fmla="*/ 112775 w 2344"/>
                <a:gd name="T85" fmla="*/ 646641 h 2500"/>
                <a:gd name="T86" fmla="*/ 112775 w 2344"/>
                <a:gd name="T87" fmla="*/ 815502 h 2500"/>
                <a:gd name="T88" fmla="*/ 759879 w 2344"/>
                <a:gd name="T89" fmla="*/ 899753 h 2500"/>
                <a:gd name="T90" fmla="*/ 844190 w 2344"/>
                <a:gd name="T91" fmla="*/ 815502 h 2500"/>
                <a:gd name="T92" fmla="*/ 225189 w 2344"/>
                <a:gd name="T93" fmla="*/ 0 h 25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4" h="2500">
                  <a:moveTo>
                    <a:pt x="2031" y="1328"/>
                  </a:moveTo>
                  <a:lnTo>
                    <a:pt x="1250" y="1328"/>
                  </a:lnTo>
                  <a:lnTo>
                    <a:pt x="1250" y="1172"/>
                  </a:lnTo>
                  <a:lnTo>
                    <a:pt x="2031" y="1172"/>
                  </a:lnTo>
                  <a:lnTo>
                    <a:pt x="2031" y="1328"/>
                  </a:lnTo>
                  <a:close/>
                  <a:moveTo>
                    <a:pt x="2031" y="1953"/>
                  </a:moveTo>
                  <a:lnTo>
                    <a:pt x="1250" y="1953"/>
                  </a:lnTo>
                  <a:lnTo>
                    <a:pt x="1250" y="1796"/>
                  </a:lnTo>
                  <a:lnTo>
                    <a:pt x="2031" y="1796"/>
                  </a:lnTo>
                  <a:lnTo>
                    <a:pt x="2031" y="1953"/>
                  </a:lnTo>
                  <a:close/>
                  <a:moveTo>
                    <a:pt x="1016" y="1015"/>
                  </a:moveTo>
                  <a:lnTo>
                    <a:pt x="1016" y="1015"/>
                  </a:lnTo>
                  <a:cubicBezTo>
                    <a:pt x="972" y="1015"/>
                    <a:pt x="938" y="980"/>
                    <a:pt x="938" y="937"/>
                  </a:cubicBezTo>
                  <a:cubicBezTo>
                    <a:pt x="938" y="893"/>
                    <a:pt x="972" y="859"/>
                    <a:pt x="1016" y="859"/>
                  </a:cubicBezTo>
                  <a:cubicBezTo>
                    <a:pt x="1059" y="859"/>
                    <a:pt x="1094" y="893"/>
                    <a:pt x="1094" y="937"/>
                  </a:cubicBezTo>
                  <a:cubicBezTo>
                    <a:pt x="1094" y="980"/>
                    <a:pt x="1059" y="1015"/>
                    <a:pt x="1016" y="1015"/>
                  </a:cubicBezTo>
                  <a:close/>
                  <a:moveTo>
                    <a:pt x="1016" y="1328"/>
                  </a:moveTo>
                  <a:lnTo>
                    <a:pt x="1016" y="1328"/>
                  </a:lnTo>
                  <a:cubicBezTo>
                    <a:pt x="972" y="1328"/>
                    <a:pt x="938" y="1293"/>
                    <a:pt x="938" y="1249"/>
                  </a:cubicBezTo>
                  <a:cubicBezTo>
                    <a:pt x="938" y="1206"/>
                    <a:pt x="972" y="1172"/>
                    <a:pt x="1016" y="1172"/>
                  </a:cubicBezTo>
                  <a:cubicBezTo>
                    <a:pt x="1059" y="1172"/>
                    <a:pt x="1094" y="1206"/>
                    <a:pt x="1094" y="1249"/>
                  </a:cubicBezTo>
                  <a:cubicBezTo>
                    <a:pt x="1094" y="1293"/>
                    <a:pt x="1059" y="1328"/>
                    <a:pt x="1016" y="1328"/>
                  </a:cubicBezTo>
                  <a:close/>
                  <a:moveTo>
                    <a:pt x="1016" y="1640"/>
                  </a:moveTo>
                  <a:lnTo>
                    <a:pt x="1016" y="1640"/>
                  </a:lnTo>
                  <a:cubicBezTo>
                    <a:pt x="972" y="1640"/>
                    <a:pt x="938" y="1605"/>
                    <a:pt x="938" y="1562"/>
                  </a:cubicBezTo>
                  <a:cubicBezTo>
                    <a:pt x="938" y="1519"/>
                    <a:pt x="972" y="1484"/>
                    <a:pt x="1016" y="1484"/>
                  </a:cubicBezTo>
                  <a:cubicBezTo>
                    <a:pt x="1059" y="1484"/>
                    <a:pt x="1094" y="1519"/>
                    <a:pt x="1094" y="1562"/>
                  </a:cubicBezTo>
                  <a:cubicBezTo>
                    <a:pt x="1094" y="1605"/>
                    <a:pt x="1059" y="1640"/>
                    <a:pt x="1016" y="1640"/>
                  </a:cubicBezTo>
                  <a:close/>
                  <a:moveTo>
                    <a:pt x="1016" y="1953"/>
                  </a:moveTo>
                  <a:lnTo>
                    <a:pt x="1016" y="1953"/>
                  </a:lnTo>
                  <a:cubicBezTo>
                    <a:pt x="972" y="1953"/>
                    <a:pt x="938" y="1917"/>
                    <a:pt x="938" y="1874"/>
                  </a:cubicBezTo>
                  <a:cubicBezTo>
                    <a:pt x="938" y="1831"/>
                    <a:pt x="972" y="1796"/>
                    <a:pt x="1016" y="1796"/>
                  </a:cubicBezTo>
                  <a:cubicBezTo>
                    <a:pt x="1059" y="1796"/>
                    <a:pt x="1094" y="1831"/>
                    <a:pt x="1094" y="1874"/>
                  </a:cubicBezTo>
                  <a:cubicBezTo>
                    <a:pt x="1094" y="1917"/>
                    <a:pt x="1059" y="1953"/>
                    <a:pt x="1016" y="1953"/>
                  </a:cubicBezTo>
                  <a:close/>
                  <a:moveTo>
                    <a:pt x="1250" y="1484"/>
                  </a:moveTo>
                  <a:lnTo>
                    <a:pt x="1718" y="1484"/>
                  </a:lnTo>
                  <a:lnTo>
                    <a:pt x="1718" y="1640"/>
                  </a:lnTo>
                  <a:lnTo>
                    <a:pt x="1250" y="1640"/>
                  </a:lnTo>
                  <a:lnTo>
                    <a:pt x="1250" y="1484"/>
                  </a:lnTo>
                  <a:close/>
                  <a:moveTo>
                    <a:pt x="1250" y="859"/>
                  </a:moveTo>
                  <a:lnTo>
                    <a:pt x="1952" y="859"/>
                  </a:lnTo>
                  <a:lnTo>
                    <a:pt x="1952" y="1015"/>
                  </a:lnTo>
                  <a:lnTo>
                    <a:pt x="1250" y="1015"/>
                  </a:lnTo>
                  <a:lnTo>
                    <a:pt x="1250" y="859"/>
                  </a:lnTo>
                  <a:close/>
                  <a:moveTo>
                    <a:pt x="1250" y="390"/>
                  </a:moveTo>
                  <a:lnTo>
                    <a:pt x="1796" y="390"/>
                  </a:lnTo>
                  <a:lnTo>
                    <a:pt x="1796" y="546"/>
                  </a:lnTo>
                  <a:lnTo>
                    <a:pt x="1250" y="546"/>
                  </a:lnTo>
                  <a:lnTo>
                    <a:pt x="1250" y="390"/>
                  </a:lnTo>
                  <a:close/>
                  <a:moveTo>
                    <a:pt x="625" y="2265"/>
                  </a:moveTo>
                  <a:lnTo>
                    <a:pt x="625" y="2265"/>
                  </a:lnTo>
                  <a:cubicBezTo>
                    <a:pt x="625" y="2308"/>
                    <a:pt x="590" y="2343"/>
                    <a:pt x="547" y="2343"/>
                  </a:cubicBezTo>
                  <a:cubicBezTo>
                    <a:pt x="504" y="2343"/>
                    <a:pt x="469" y="2308"/>
                    <a:pt x="469" y="2265"/>
                  </a:cubicBezTo>
                  <a:lnTo>
                    <a:pt x="469" y="859"/>
                  </a:lnTo>
                  <a:cubicBezTo>
                    <a:pt x="469" y="831"/>
                    <a:pt x="463" y="806"/>
                    <a:pt x="454" y="781"/>
                  </a:cubicBezTo>
                  <a:lnTo>
                    <a:pt x="625" y="781"/>
                  </a:lnTo>
                  <a:lnTo>
                    <a:pt x="625" y="2265"/>
                  </a:lnTo>
                  <a:close/>
                  <a:moveTo>
                    <a:pt x="313" y="1640"/>
                  </a:moveTo>
                  <a:lnTo>
                    <a:pt x="157" y="1640"/>
                  </a:lnTo>
                  <a:lnTo>
                    <a:pt x="157" y="859"/>
                  </a:lnTo>
                  <a:cubicBezTo>
                    <a:pt x="157" y="816"/>
                    <a:pt x="191" y="781"/>
                    <a:pt x="234" y="781"/>
                  </a:cubicBezTo>
                  <a:cubicBezTo>
                    <a:pt x="277" y="781"/>
                    <a:pt x="313" y="816"/>
                    <a:pt x="313" y="859"/>
                  </a:cubicBezTo>
                  <a:lnTo>
                    <a:pt x="313" y="1640"/>
                  </a:lnTo>
                  <a:close/>
                  <a:moveTo>
                    <a:pt x="625" y="0"/>
                  </a:moveTo>
                  <a:lnTo>
                    <a:pt x="625" y="625"/>
                  </a:lnTo>
                  <a:lnTo>
                    <a:pt x="234" y="625"/>
                  </a:lnTo>
                  <a:cubicBezTo>
                    <a:pt x="105" y="625"/>
                    <a:pt x="0" y="730"/>
                    <a:pt x="0" y="859"/>
                  </a:cubicBezTo>
                  <a:lnTo>
                    <a:pt x="0" y="1796"/>
                  </a:lnTo>
                  <a:lnTo>
                    <a:pt x="313" y="1796"/>
                  </a:lnTo>
                  <a:lnTo>
                    <a:pt x="313" y="2265"/>
                  </a:lnTo>
                  <a:cubicBezTo>
                    <a:pt x="313" y="2394"/>
                    <a:pt x="418" y="2499"/>
                    <a:pt x="547" y="2499"/>
                  </a:cubicBezTo>
                  <a:lnTo>
                    <a:pt x="2109" y="2499"/>
                  </a:lnTo>
                  <a:cubicBezTo>
                    <a:pt x="2238" y="2499"/>
                    <a:pt x="2343" y="2394"/>
                    <a:pt x="2343" y="2265"/>
                  </a:cubicBezTo>
                  <a:lnTo>
                    <a:pt x="2343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A6E9FBA7-D435-6061-A9E5-7748CCBD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730" y="2189715"/>
              <a:ext cx="620464" cy="464256"/>
            </a:xfrm>
            <a:custGeom>
              <a:avLst/>
              <a:gdLst>
                <a:gd name="T0" fmla="*/ 573956 w 901340"/>
                <a:gd name="T1" fmla="*/ 561975 h 674329"/>
                <a:gd name="T2" fmla="*/ 901340 w 901340"/>
                <a:gd name="T3" fmla="*/ 561975 h 674329"/>
                <a:gd name="T4" fmla="*/ 901340 w 901340"/>
                <a:gd name="T5" fmla="*/ 674329 h 674329"/>
                <a:gd name="T6" fmla="*/ 468313 w 901340"/>
                <a:gd name="T7" fmla="*/ 674329 h 674329"/>
                <a:gd name="T8" fmla="*/ 573956 w 901340"/>
                <a:gd name="T9" fmla="*/ 561975 h 674329"/>
                <a:gd name="T10" fmla="*/ 616811 w 901340"/>
                <a:gd name="T11" fmla="*/ 420688 h 674329"/>
                <a:gd name="T12" fmla="*/ 842604 w 901340"/>
                <a:gd name="T13" fmla="*/ 420688 h 674329"/>
                <a:gd name="T14" fmla="*/ 842604 w 901340"/>
                <a:gd name="T15" fmla="*/ 533040 h 674329"/>
                <a:gd name="T16" fmla="*/ 587375 w 901340"/>
                <a:gd name="T17" fmla="*/ 533040 h 674329"/>
                <a:gd name="T18" fmla="*/ 616811 w 901340"/>
                <a:gd name="T19" fmla="*/ 420688 h 674329"/>
                <a:gd name="T20" fmla="*/ 600075 w 901340"/>
                <a:gd name="T21" fmla="*/ 280988 h 674329"/>
                <a:gd name="T22" fmla="*/ 901339 w 901340"/>
                <a:gd name="T23" fmla="*/ 280988 h 674329"/>
                <a:gd name="T24" fmla="*/ 901339 w 901340"/>
                <a:gd name="T25" fmla="*/ 393341 h 674329"/>
                <a:gd name="T26" fmla="*/ 619919 w 901340"/>
                <a:gd name="T27" fmla="*/ 393341 h 674329"/>
                <a:gd name="T28" fmla="*/ 600075 w 901340"/>
                <a:gd name="T29" fmla="*/ 280988 h 674329"/>
                <a:gd name="T30" fmla="*/ 196799 w 901340"/>
                <a:gd name="T31" fmla="*/ 280982 h 674329"/>
                <a:gd name="T32" fmla="*/ 196799 w 901340"/>
                <a:gd name="T33" fmla="*/ 337072 h 674329"/>
                <a:gd name="T34" fmla="*/ 252925 w 901340"/>
                <a:gd name="T35" fmla="*/ 337072 h 674329"/>
                <a:gd name="T36" fmla="*/ 252925 w 901340"/>
                <a:gd name="T37" fmla="*/ 449611 h 674329"/>
                <a:gd name="T38" fmla="*/ 196799 w 901340"/>
                <a:gd name="T39" fmla="*/ 449611 h 674329"/>
                <a:gd name="T40" fmla="*/ 196799 w 901340"/>
                <a:gd name="T41" fmla="*/ 505700 h 674329"/>
                <a:gd name="T42" fmla="*/ 365176 w 901340"/>
                <a:gd name="T43" fmla="*/ 505700 h 674329"/>
                <a:gd name="T44" fmla="*/ 365176 w 901340"/>
                <a:gd name="T45" fmla="*/ 449611 h 674329"/>
                <a:gd name="T46" fmla="*/ 309051 w 901340"/>
                <a:gd name="T47" fmla="*/ 449611 h 674329"/>
                <a:gd name="T48" fmla="*/ 309051 w 901340"/>
                <a:gd name="T49" fmla="*/ 280982 h 674329"/>
                <a:gd name="T50" fmla="*/ 503238 w 901340"/>
                <a:gd name="T51" fmla="*/ 139700 h 674329"/>
                <a:gd name="T52" fmla="*/ 787040 w 901340"/>
                <a:gd name="T53" fmla="*/ 139700 h 674329"/>
                <a:gd name="T54" fmla="*/ 787040 w 901340"/>
                <a:gd name="T55" fmla="*/ 252053 h 674329"/>
                <a:gd name="T56" fmla="*/ 587154 w 901340"/>
                <a:gd name="T57" fmla="*/ 252053 h 674329"/>
                <a:gd name="T58" fmla="*/ 503238 w 901340"/>
                <a:gd name="T59" fmla="*/ 139700 h 674329"/>
                <a:gd name="T60" fmla="*/ 280988 w 901340"/>
                <a:gd name="T61" fmla="*/ 112713 h 674329"/>
                <a:gd name="T62" fmla="*/ 561615 w 901340"/>
                <a:gd name="T63" fmla="*/ 393521 h 674329"/>
                <a:gd name="T64" fmla="*/ 280988 w 901340"/>
                <a:gd name="T65" fmla="*/ 674329 h 674329"/>
                <a:gd name="T66" fmla="*/ 0 w 901340"/>
                <a:gd name="T67" fmla="*/ 393521 h 674329"/>
                <a:gd name="T68" fmla="*/ 280988 w 901340"/>
                <a:gd name="T69" fmla="*/ 112713 h 674329"/>
                <a:gd name="T70" fmla="*/ 282575 w 901340"/>
                <a:gd name="T71" fmla="*/ 0 h 674329"/>
                <a:gd name="T72" fmla="*/ 844190 w 901340"/>
                <a:gd name="T73" fmla="*/ 0 h 674329"/>
                <a:gd name="T74" fmla="*/ 844190 w 901340"/>
                <a:gd name="T75" fmla="*/ 112353 h 674329"/>
                <a:gd name="T76" fmla="*/ 468221 w 901340"/>
                <a:gd name="T77" fmla="*/ 112353 h 674329"/>
                <a:gd name="T78" fmla="*/ 282575 w 901340"/>
                <a:gd name="T79" fmla="*/ 55816 h 674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340" h="674329">
                  <a:moveTo>
                    <a:pt x="573956" y="561975"/>
                  </a:moveTo>
                  <a:lnTo>
                    <a:pt x="901340" y="561975"/>
                  </a:lnTo>
                  <a:lnTo>
                    <a:pt x="901340" y="674329"/>
                  </a:lnTo>
                  <a:lnTo>
                    <a:pt x="468313" y="674329"/>
                  </a:lnTo>
                  <a:cubicBezTo>
                    <a:pt x="511940" y="645613"/>
                    <a:pt x="547996" y="607204"/>
                    <a:pt x="573956" y="561975"/>
                  </a:cubicBezTo>
                  <a:close/>
                  <a:moveTo>
                    <a:pt x="616811" y="420688"/>
                  </a:moveTo>
                  <a:lnTo>
                    <a:pt x="842604" y="420688"/>
                  </a:lnTo>
                  <a:lnTo>
                    <a:pt x="842604" y="533040"/>
                  </a:lnTo>
                  <a:lnTo>
                    <a:pt x="587375" y="533040"/>
                  </a:lnTo>
                  <a:cubicBezTo>
                    <a:pt x="603529" y="498470"/>
                    <a:pt x="613580" y="460660"/>
                    <a:pt x="616811" y="420688"/>
                  </a:cubicBezTo>
                  <a:close/>
                  <a:moveTo>
                    <a:pt x="600075" y="280988"/>
                  </a:moveTo>
                  <a:lnTo>
                    <a:pt x="901339" y="280988"/>
                  </a:lnTo>
                  <a:lnTo>
                    <a:pt x="901339" y="393341"/>
                  </a:lnTo>
                  <a:lnTo>
                    <a:pt x="619919" y="393341"/>
                  </a:lnTo>
                  <a:cubicBezTo>
                    <a:pt x="619919" y="353856"/>
                    <a:pt x="612703" y="316166"/>
                    <a:pt x="600075" y="280988"/>
                  </a:cubicBezTo>
                  <a:close/>
                  <a:moveTo>
                    <a:pt x="196799" y="280982"/>
                  </a:moveTo>
                  <a:lnTo>
                    <a:pt x="196799" y="337072"/>
                  </a:lnTo>
                  <a:lnTo>
                    <a:pt x="252925" y="337072"/>
                  </a:lnTo>
                  <a:lnTo>
                    <a:pt x="252925" y="449611"/>
                  </a:lnTo>
                  <a:lnTo>
                    <a:pt x="196799" y="449611"/>
                  </a:lnTo>
                  <a:lnTo>
                    <a:pt x="196799" y="505700"/>
                  </a:lnTo>
                  <a:lnTo>
                    <a:pt x="365176" y="505700"/>
                  </a:lnTo>
                  <a:lnTo>
                    <a:pt x="365176" y="449611"/>
                  </a:lnTo>
                  <a:lnTo>
                    <a:pt x="309051" y="449611"/>
                  </a:lnTo>
                  <a:lnTo>
                    <a:pt x="309051" y="280982"/>
                  </a:lnTo>
                  <a:lnTo>
                    <a:pt x="196799" y="280982"/>
                  </a:lnTo>
                  <a:close/>
                  <a:moveTo>
                    <a:pt x="503238" y="139700"/>
                  </a:moveTo>
                  <a:lnTo>
                    <a:pt x="787040" y="139700"/>
                  </a:lnTo>
                  <a:lnTo>
                    <a:pt x="787040" y="252053"/>
                  </a:lnTo>
                  <a:lnTo>
                    <a:pt x="587154" y="252053"/>
                  </a:lnTo>
                  <a:cubicBezTo>
                    <a:pt x="567346" y="208840"/>
                    <a:pt x="538894" y="170669"/>
                    <a:pt x="503238" y="139700"/>
                  </a:cubicBezTo>
                  <a:close/>
                  <a:moveTo>
                    <a:pt x="280988" y="112713"/>
                  </a:moveTo>
                  <a:cubicBezTo>
                    <a:pt x="436053" y="112713"/>
                    <a:pt x="561615" y="238555"/>
                    <a:pt x="561615" y="393521"/>
                  </a:cubicBezTo>
                  <a:cubicBezTo>
                    <a:pt x="561615" y="548487"/>
                    <a:pt x="436053" y="674329"/>
                    <a:pt x="280988" y="674329"/>
                  </a:cubicBezTo>
                  <a:cubicBezTo>
                    <a:pt x="125923" y="674329"/>
                    <a:pt x="0" y="548487"/>
                    <a:pt x="0" y="393521"/>
                  </a:cubicBezTo>
                  <a:cubicBezTo>
                    <a:pt x="0" y="238555"/>
                    <a:pt x="125923" y="112713"/>
                    <a:pt x="280988" y="112713"/>
                  </a:cubicBezTo>
                  <a:close/>
                  <a:moveTo>
                    <a:pt x="282575" y="0"/>
                  </a:moveTo>
                  <a:lnTo>
                    <a:pt x="844190" y="0"/>
                  </a:lnTo>
                  <a:lnTo>
                    <a:pt x="844190" y="112353"/>
                  </a:lnTo>
                  <a:lnTo>
                    <a:pt x="468221" y="112353"/>
                  </a:lnTo>
                  <a:cubicBezTo>
                    <a:pt x="415694" y="76702"/>
                    <a:pt x="351293" y="55816"/>
                    <a:pt x="282575" y="55816"/>
                  </a:cubicBezTo>
                  <a:lnTo>
                    <a:pt x="282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C657B121-FE88-F9DF-F589-9E9EC3EB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18" y="2112157"/>
              <a:ext cx="619371" cy="619372"/>
            </a:xfrm>
            <a:custGeom>
              <a:avLst/>
              <a:gdLst>
                <a:gd name="T0" fmla="*/ 422275 w 899752"/>
                <a:gd name="T1" fmla="*/ 280988 h 899754"/>
                <a:gd name="T2" fmla="*/ 534627 w 899752"/>
                <a:gd name="T3" fmla="*/ 365919 h 899754"/>
                <a:gd name="T4" fmla="*/ 422275 w 899752"/>
                <a:gd name="T5" fmla="*/ 450489 h 899754"/>
                <a:gd name="T6" fmla="*/ 57150 w 899752"/>
                <a:gd name="T7" fmla="*/ 225425 h 899754"/>
                <a:gd name="T8" fmla="*/ 113290 w 899752"/>
                <a:gd name="T9" fmla="*/ 225425 h 899754"/>
                <a:gd name="T10" fmla="*/ 113290 w 899752"/>
                <a:gd name="T11" fmla="*/ 562409 h 899754"/>
                <a:gd name="T12" fmla="*/ 422420 w 899752"/>
                <a:gd name="T13" fmla="*/ 562409 h 899754"/>
                <a:gd name="T14" fmla="*/ 478560 w 899752"/>
                <a:gd name="T15" fmla="*/ 562409 h 899754"/>
                <a:gd name="T16" fmla="*/ 787690 w 899752"/>
                <a:gd name="T17" fmla="*/ 562409 h 899754"/>
                <a:gd name="T18" fmla="*/ 787690 w 899752"/>
                <a:gd name="T19" fmla="*/ 225425 h 899754"/>
                <a:gd name="T20" fmla="*/ 844190 w 899752"/>
                <a:gd name="T21" fmla="*/ 225425 h 899754"/>
                <a:gd name="T22" fmla="*/ 844190 w 899752"/>
                <a:gd name="T23" fmla="*/ 618873 h 899754"/>
                <a:gd name="T24" fmla="*/ 478560 w 899752"/>
                <a:gd name="T25" fmla="*/ 618873 h 899754"/>
                <a:gd name="T26" fmla="*/ 478560 w 899752"/>
                <a:gd name="T27" fmla="*/ 803729 h 899754"/>
                <a:gd name="T28" fmla="*/ 490436 w 899752"/>
                <a:gd name="T29" fmla="*/ 815597 h 899754"/>
                <a:gd name="T30" fmla="*/ 518146 w 899752"/>
                <a:gd name="T31" fmla="*/ 843649 h 899754"/>
                <a:gd name="T32" fmla="*/ 590840 w 899752"/>
                <a:gd name="T33" fmla="*/ 843649 h 899754"/>
                <a:gd name="T34" fmla="*/ 590840 w 899752"/>
                <a:gd name="T35" fmla="*/ 899754 h 899754"/>
                <a:gd name="T36" fmla="*/ 495114 w 899752"/>
                <a:gd name="T37" fmla="*/ 899754 h 899754"/>
                <a:gd name="T38" fmla="*/ 450490 w 899752"/>
                <a:gd name="T39" fmla="*/ 855158 h 899754"/>
                <a:gd name="T40" fmla="*/ 405866 w 899752"/>
                <a:gd name="T41" fmla="*/ 899754 h 899754"/>
                <a:gd name="T42" fmla="*/ 309780 w 899752"/>
                <a:gd name="T43" fmla="*/ 899754 h 899754"/>
                <a:gd name="T44" fmla="*/ 309780 w 899752"/>
                <a:gd name="T45" fmla="*/ 843649 h 899754"/>
                <a:gd name="T46" fmla="*/ 382475 w 899752"/>
                <a:gd name="T47" fmla="*/ 843649 h 899754"/>
                <a:gd name="T48" fmla="*/ 410904 w 899752"/>
                <a:gd name="T49" fmla="*/ 815597 h 899754"/>
                <a:gd name="T50" fmla="*/ 422420 w 899752"/>
                <a:gd name="T51" fmla="*/ 803729 h 899754"/>
                <a:gd name="T52" fmla="*/ 422420 w 899752"/>
                <a:gd name="T53" fmla="*/ 618873 h 899754"/>
                <a:gd name="T54" fmla="*/ 57150 w 899752"/>
                <a:gd name="T55" fmla="*/ 618873 h 899754"/>
                <a:gd name="T56" fmla="*/ 421804 w 899752"/>
                <a:gd name="T57" fmla="*/ 0 h 899754"/>
                <a:gd name="T58" fmla="*/ 477949 w 899752"/>
                <a:gd name="T59" fmla="*/ 0 h 899754"/>
                <a:gd name="T60" fmla="*/ 477949 w 899752"/>
                <a:gd name="T61" fmla="*/ 56380 h 899754"/>
                <a:gd name="T62" fmla="*/ 899752 w 899752"/>
                <a:gd name="T63" fmla="*/ 56380 h 899754"/>
                <a:gd name="T64" fmla="*/ 899752 w 899752"/>
                <a:gd name="T65" fmla="*/ 169501 h 899754"/>
                <a:gd name="T66" fmla="*/ 0 w 899752"/>
                <a:gd name="T67" fmla="*/ 169501 h 899754"/>
                <a:gd name="T68" fmla="*/ 0 w 899752"/>
                <a:gd name="T69" fmla="*/ 56380 h 899754"/>
                <a:gd name="T70" fmla="*/ 421804 w 899752"/>
                <a:gd name="T71" fmla="*/ 56380 h 8997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lnTo>
                    <a:pt x="422275" y="280988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lnTo>
                    <a:pt x="57150" y="225425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lnTo>
                    <a:pt x="42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D3EC5604-AF6D-B57E-C021-DF1F3D8A8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284" y="2766188"/>
              <a:ext cx="788321" cy="738267"/>
            </a:xfrm>
            <a:custGeom>
              <a:avLst/>
              <a:gdLst>
                <a:gd name="T0" fmla="*/ 642085 w 899753"/>
                <a:gd name="T1" fmla="*/ 505575 h 842602"/>
                <a:gd name="T2" fmla="*/ 781355 w 899753"/>
                <a:gd name="T3" fmla="*/ 645275 h 842602"/>
                <a:gd name="T4" fmla="*/ 838935 w 899753"/>
                <a:gd name="T5" fmla="*/ 505575 h 842602"/>
                <a:gd name="T6" fmla="*/ 506413 w 899753"/>
                <a:gd name="T7" fmla="*/ 449262 h 842602"/>
                <a:gd name="T8" fmla="*/ 899753 w 899753"/>
                <a:gd name="T9" fmla="*/ 449262 h 842602"/>
                <a:gd name="T10" fmla="*/ 784594 w 899753"/>
                <a:gd name="T11" fmla="*/ 728301 h 842602"/>
                <a:gd name="T12" fmla="*/ 506990 w 899753"/>
                <a:gd name="T13" fmla="*/ 61123 h 842602"/>
                <a:gd name="T14" fmla="*/ 506990 w 899753"/>
                <a:gd name="T15" fmla="*/ 336892 h 842602"/>
                <a:gd name="T16" fmla="*/ 783372 w 899753"/>
                <a:gd name="T17" fmla="*/ 336892 h 842602"/>
                <a:gd name="T18" fmla="*/ 506990 w 899753"/>
                <a:gd name="T19" fmla="*/ 61123 h 842602"/>
                <a:gd name="T20" fmla="*/ 394203 w 899753"/>
                <a:gd name="T21" fmla="*/ 55562 h 842602"/>
                <a:gd name="T22" fmla="*/ 394203 w 899753"/>
                <a:gd name="T23" fmla="*/ 449082 h 842602"/>
                <a:gd name="T24" fmla="*/ 672740 w 899753"/>
                <a:gd name="T25" fmla="*/ 727390 h 842602"/>
                <a:gd name="T26" fmla="*/ 394203 w 899753"/>
                <a:gd name="T27" fmla="*/ 842602 h 842602"/>
                <a:gd name="T28" fmla="*/ 0 w 899753"/>
                <a:gd name="T29" fmla="*/ 449082 h 842602"/>
                <a:gd name="T30" fmla="*/ 394203 w 899753"/>
                <a:gd name="T31" fmla="*/ 55562 h 842602"/>
                <a:gd name="T32" fmla="*/ 450850 w 899753"/>
                <a:gd name="T33" fmla="*/ 0 h 842602"/>
                <a:gd name="T34" fmla="*/ 844190 w 899753"/>
                <a:gd name="T35" fmla="*/ 393341 h 842602"/>
                <a:gd name="T36" fmla="*/ 450850 w 899753"/>
                <a:gd name="T37" fmla="*/ 393341 h 842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9753" h="842602">
                  <a:moveTo>
                    <a:pt x="642085" y="505575"/>
                  </a:moveTo>
                  <a:lnTo>
                    <a:pt x="781355" y="645275"/>
                  </a:lnTo>
                  <a:cubicBezTo>
                    <a:pt x="810865" y="603763"/>
                    <a:pt x="830658" y="556113"/>
                    <a:pt x="838935" y="505575"/>
                  </a:cubicBezTo>
                  <a:lnTo>
                    <a:pt x="642085" y="505575"/>
                  </a:lnTo>
                  <a:close/>
                  <a:moveTo>
                    <a:pt x="506413" y="449262"/>
                  </a:moveTo>
                  <a:lnTo>
                    <a:pt x="899753" y="449262"/>
                  </a:lnTo>
                  <a:cubicBezTo>
                    <a:pt x="899753" y="558279"/>
                    <a:pt x="855849" y="656827"/>
                    <a:pt x="784594" y="728301"/>
                  </a:cubicBezTo>
                  <a:lnTo>
                    <a:pt x="506413" y="449262"/>
                  </a:lnTo>
                  <a:close/>
                  <a:moveTo>
                    <a:pt x="506990" y="61123"/>
                  </a:moveTo>
                  <a:lnTo>
                    <a:pt x="506990" y="336892"/>
                  </a:lnTo>
                  <a:lnTo>
                    <a:pt x="783372" y="336892"/>
                  </a:lnTo>
                  <a:cubicBezTo>
                    <a:pt x="759620" y="195951"/>
                    <a:pt x="648060" y="84493"/>
                    <a:pt x="506990" y="61123"/>
                  </a:cubicBezTo>
                  <a:close/>
                  <a:moveTo>
                    <a:pt x="394203" y="55562"/>
                  </a:moveTo>
                  <a:lnTo>
                    <a:pt x="394203" y="449082"/>
                  </a:lnTo>
                  <a:lnTo>
                    <a:pt x="672740" y="727390"/>
                  </a:lnTo>
                  <a:cubicBezTo>
                    <a:pt x="601394" y="798678"/>
                    <a:pt x="502663" y="842602"/>
                    <a:pt x="394203" y="842602"/>
                  </a:cubicBezTo>
                  <a:cubicBezTo>
                    <a:pt x="176203" y="842602"/>
                    <a:pt x="0" y="666544"/>
                    <a:pt x="0" y="449082"/>
                  </a:cubicBezTo>
                  <a:cubicBezTo>
                    <a:pt x="0" y="231620"/>
                    <a:pt x="176203" y="55562"/>
                    <a:pt x="394203" y="55562"/>
                  </a:cubicBezTo>
                  <a:close/>
                  <a:moveTo>
                    <a:pt x="450850" y="0"/>
                  </a:moveTo>
                  <a:cubicBezTo>
                    <a:pt x="668213" y="0"/>
                    <a:pt x="844190" y="176176"/>
                    <a:pt x="844190" y="393341"/>
                  </a:cubicBezTo>
                  <a:lnTo>
                    <a:pt x="450850" y="393341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Shape 9162">
              <a:extLst>
                <a:ext uri="{FF2B5EF4-FFF2-40B4-BE49-F238E27FC236}">
                  <a16:creationId xmlns:a16="http://schemas.microsoft.com/office/drawing/2014/main" id="{278A549F-6AEF-EF64-DCFC-51704C5E36A2}"/>
                </a:ext>
              </a:extLst>
            </p:cNvPr>
            <p:cNvSpPr/>
            <p:nvPr/>
          </p:nvSpPr>
          <p:spPr>
            <a:xfrm>
              <a:off x="5005125" y="1798158"/>
              <a:ext cx="2176384" cy="217638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9E67EDD6-9158-42FB-98C9-DD416F84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001" y="2497392"/>
              <a:ext cx="832124" cy="777918"/>
            </a:xfrm>
            <a:custGeom>
              <a:avLst/>
              <a:gdLst>
                <a:gd name="T0" fmla="*/ 619798 w 901340"/>
                <a:gd name="T1" fmla="*/ 730250 h 842602"/>
                <a:gd name="T2" fmla="*/ 845104 w 901340"/>
                <a:gd name="T3" fmla="*/ 730250 h 842602"/>
                <a:gd name="T4" fmla="*/ 901340 w 901340"/>
                <a:gd name="T5" fmla="*/ 786426 h 842602"/>
                <a:gd name="T6" fmla="*/ 901340 w 901340"/>
                <a:gd name="T7" fmla="*/ 842602 h 842602"/>
                <a:gd name="T8" fmla="*/ 563562 w 901340"/>
                <a:gd name="T9" fmla="*/ 842602 h 842602"/>
                <a:gd name="T10" fmla="*/ 563562 w 901340"/>
                <a:gd name="T11" fmla="*/ 786426 h 842602"/>
                <a:gd name="T12" fmla="*/ 56536 w 901340"/>
                <a:gd name="T13" fmla="*/ 730250 h 842602"/>
                <a:gd name="T14" fmla="*/ 281241 w 901340"/>
                <a:gd name="T15" fmla="*/ 730250 h 842602"/>
                <a:gd name="T16" fmla="*/ 337777 w 901340"/>
                <a:gd name="T17" fmla="*/ 786426 h 842602"/>
                <a:gd name="T18" fmla="*/ 337777 w 901340"/>
                <a:gd name="T19" fmla="*/ 842602 h 842602"/>
                <a:gd name="T20" fmla="*/ 0 w 901340"/>
                <a:gd name="T21" fmla="*/ 842602 h 842602"/>
                <a:gd name="T22" fmla="*/ 0 w 901340"/>
                <a:gd name="T23" fmla="*/ 786426 h 842602"/>
                <a:gd name="T24" fmla="*/ 318349 w 901340"/>
                <a:gd name="T25" fmla="*/ 612775 h 842602"/>
                <a:gd name="T26" fmla="*/ 582992 w 901340"/>
                <a:gd name="T27" fmla="*/ 612775 h 842602"/>
                <a:gd name="T28" fmla="*/ 609241 w 901340"/>
                <a:gd name="T29" fmla="*/ 662402 h 842602"/>
                <a:gd name="T30" fmla="*/ 450670 w 901340"/>
                <a:gd name="T31" fmla="*/ 701318 h 842602"/>
                <a:gd name="T32" fmla="*/ 292100 w 901340"/>
                <a:gd name="T33" fmla="*/ 662402 h 842602"/>
                <a:gd name="T34" fmla="*/ 732270 w 901340"/>
                <a:gd name="T35" fmla="*/ 504825 h 842602"/>
                <a:gd name="T36" fmla="*/ 817201 w 901340"/>
                <a:gd name="T37" fmla="*/ 588881 h 842602"/>
                <a:gd name="T38" fmla="*/ 817201 w 901340"/>
                <a:gd name="T39" fmla="*/ 616900 h 842602"/>
                <a:gd name="T40" fmla="*/ 732270 w 901340"/>
                <a:gd name="T41" fmla="*/ 701316 h 842602"/>
                <a:gd name="T42" fmla="*/ 647700 w 901340"/>
                <a:gd name="T43" fmla="*/ 616900 h 842602"/>
                <a:gd name="T44" fmla="*/ 647700 w 901340"/>
                <a:gd name="T45" fmla="*/ 588881 h 842602"/>
                <a:gd name="T46" fmla="*/ 732270 w 901340"/>
                <a:gd name="T47" fmla="*/ 504825 h 842602"/>
                <a:gd name="T48" fmla="*/ 168095 w 901340"/>
                <a:gd name="T49" fmla="*/ 504825 h 842602"/>
                <a:gd name="T50" fmla="*/ 252053 w 901340"/>
                <a:gd name="T51" fmla="*/ 588881 h 842602"/>
                <a:gd name="T52" fmla="*/ 252053 w 901340"/>
                <a:gd name="T53" fmla="*/ 616900 h 842602"/>
                <a:gd name="T54" fmla="*/ 168095 w 901340"/>
                <a:gd name="T55" fmla="*/ 701316 h 842602"/>
                <a:gd name="T56" fmla="*/ 84137 w 901340"/>
                <a:gd name="T57" fmla="*/ 616900 h 842602"/>
                <a:gd name="T58" fmla="*/ 84137 w 901340"/>
                <a:gd name="T59" fmla="*/ 588881 h 842602"/>
                <a:gd name="T60" fmla="*/ 168095 w 901340"/>
                <a:gd name="T61" fmla="*/ 504825 h 842602"/>
                <a:gd name="T62" fmla="*/ 337524 w 901340"/>
                <a:gd name="T63" fmla="*/ 223837 h 842602"/>
                <a:gd name="T64" fmla="*/ 562589 w 901340"/>
                <a:gd name="T65" fmla="*/ 223837 h 842602"/>
                <a:gd name="T66" fmla="*/ 618765 w 901340"/>
                <a:gd name="T67" fmla="*/ 280013 h 842602"/>
                <a:gd name="T68" fmla="*/ 618765 w 901340"/>
                <a:gd name="T69" fmla="*/ 336190 h 842602"/>
                <a:gd name="T70" fmla="*/ 280987 w 901340"/>
                <a:gd name="T71" fmla="*/ 336190 h 842602"/>
                <a:gd name="T72" fmla="*/ 280987 w 901340"/>
                <a:gd name="T73" fmla="*/ 280013 h 842602"/>
                <a:gd name="T74" fmla="*/ 337524 w 901340"/>
                <a:gd name="T75" fmla="*/ 223837 h 842602"/>
                <a:gd name="T76" fmla="*/ 637877 w 901340"/>
                <a:gd name="T77" fmla="*/ 142875 h 842602"/>
                <a:gd name="T78" fmla="*/ 788626 w 901340"/>
                <a:gd name="T79" fmla="*/ 421914 h 842602"/>
                <a:gd name="T80" fmla="*/ 732230 w 901340"/>
                <a:gd name="T81" fmla="*/ 421914 h 842602"/>
                <a:gd name="T82" fmla="*/ 606425 w 901340"/>
                <a:gd name="T83" fmla="*/ 189742 h 842602"/>
                <a:gd name="T84" fmla="*/ 261899 w 901340"/>
                <a:gd name="T85" fmla="*/ 142875 h 842602"/>
                <a:gd name="T86" fmla="*/ 293326 w 901340"/>
                <a:gd name="T87" fmla="*/ 189657 h 842602"/>
                <a:gd name="T88" fmla="*/ 169064 w 901340"/>
                <a:gd name="T89" fmla="*/ 420327 h 842602"/>
                <a:gd name="T90" fmla="*/ 112712 w 901340"/>
                <a:gd name="T91" fmla="*/ 420327 h 842602"/>
                <a:gd name="T92" fmla="*/ 261899 w 901340"/>
                <a:gd name="T93" fmla="*/ 142875 h 842602"/>
                <a:gd name="T94" fmla="*/ 450670 w 901340"/>
                <a:gd name="T95" fmla="*/ 0 h 842602"/>
                <a:gd name="T96" fmla="*/ 534628 w 901340"/>
                <a:gd name="T97" fmla="*/ 84415 h 842602"/>
                <a:gd name="T98" fmla="*/ 534628 w 901340"/>
                <a:gd name="T99" fmla="*/ 112434 h 842602"/>
                <a:gd name="T100" fmla="*/ 450670 w 901340"/>
                <a:gd name="T101" fmla="*/ 196491 h 842602"/>
                <a:gd name="T102" fmla="*/ 366712 w 901340"/>
                <a:gd name="T103" fmla="*/ 112434 h 842602"/>
                <a:gd name="T104" fmla="*/ 366712 w 901340"/>
                <a:gd name="T105" fmla="*/ 84415 h 842602"/>
                <a:gd name="T106" fmla="*/ 450670 w 901340"/>
                <a:gd name="T107" fmla="*/ 0 h 842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lnTo>
                    <a:pt x="619798" y="730250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lnTo>
                    <a:pt x="56536" y="730250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lnTo>
                    <a:pt x="318349" y="612775"/>
                  </a:ln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lnTo>
                    <a:pt x="637877" y="142875"/>
                  </a:ln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7570C-1DED-0800-33D6-6D7B9134F983}"/>
                </a:ext>
              </a:extLst>
            </p:cNvPr>
            <p:cNvSpPr txBox="1"/>
            <p:nvPr/>
          </p:nvSpPr>
          <p:spPr>
            <a:xfrm>
              <a:off x="1333366" y="4175711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ANALIZA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65EB7A-18FB-652E-6A16-3D5EC9E1A26F}"/>
                </a:ext>
              </a:extLst>
            </p:cNvPr>
            <p:cNvSpPr txBox="1"/>
            <p:nvPr/>
          </p:nvSpPr>
          <p:spPr>
            <a:xfrm>
              <a:off x="4143828" y="4175711"/>
              <a:ext cx="1313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WARTOŚĆI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27ABB4C-163F-015E-9521-D447AF3346AE}"/>
                </a:ext>
              </a:extLst>
            </p:cNvPr>
            <p:cNvSpPr txBox="1"/>
            <p:nvPr/>
          </p:nvSpPr>
          <p:spPr>
            <a:xfrm>
              <a:off x="6536910" y="4175711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529269-6F88-633F-9A27-BD5AEE98AA63}"/>
                </a:ext>
              </a:extLst>
            </p:cNvPr>
            <p:cNvSpPr txBox="1"/>
            <p:nvPr/>
          </p:nvSpPr>
          <p:spPr>
            <a:xfrm>
              <a:off x="2680270" y="5060294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MISJA I WIZJA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BCB29B5-1304-49FD-33E6-7D96C08AE1B3}"/>
                </a:ext>
              </a:extLst>
            </p:cNvPr>
            <p:cNvSpPr txBox="1"/>
            <p:nvPr/>
          </p:nvSpPr>
          <p:spPr>
            <a:xfrm>
              <a:off x="5328528" y="5060294"/>
              <a:ext cx="15295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OBSZARY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STRAGICZNE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(FILARY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PRIORYTETY)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C40CCE9-D90E-8D08-0ECD-62597EBB198D}"/>
                </a:ext>
              </a:extLst>
            </p:cNvPr>
            <p:cNvSpPr txBox="1"/>
            <p:nvPr/>
          </p:nvSpPr>
          <p:spPr>
            <a:xfrm>
              <a:off x="7579914" y="5060294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OPERACYJNE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(+WSKAŹNIKI - KPI)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6333DC-4DF0-36A4-4FDC-FA60FF9A7DF1}"/>
                </a:ext>
              </a:extLst>
            </p:cNvPr>
            <p:cNvSpPr txBox="1"/>
            <p:nvPr/>
          </p:nvSpPr>
          <p:spPr>
            <a:xfrm>
              <a:off x="8863383" y="4175711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HARMONOGRAM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(KAMIENIE MILOWE)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6A258FA-E0C3-0A5D-3128-3FF25BC22038}"/>
              </a:ext>
            </a:extLst>
          </p:cNvPr>
          <p:cNvSpPr txBox="1"/>
          <p:nvPr/>
        </p:nvSpPr>
        <p:spPr>
          <a:xfrm>
            <a:off x="359151" y="4543502"/>
            <a:ext cx="1418184" cy="2606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makrootoczenia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(PEST)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mikrootoczenia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(5 sił portera)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organizacji/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dyscypliny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(SWOT)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3942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1645DF8-EF77-1C78-5D70-0A5D9884D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90" y="2182203"/>
            <a:ext cx="1859598" cy="18595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133E3AB-5657-184A-C576-060ACE07E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87" y="4865988"/>
            <a:ext cx="174852" cy="174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89506FD-29D6-6D34-2E66-298721809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959" y="2843993"/>
            <a:ext cx="725487" cy="774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009D29D-50DD-76D5-F165-A0DA1CBAD1A1}"/>
              </a:ext>
            </a:extLst>
          </p:cNvPr>
          <p:cNvSpPr txBox="1"/>
          <p:nvPr/>
        </p:nvSpPr>
        <p:spPr>
          <a:xfrm>
            <a:off x="10050999" y="5194727"/>
            <a:ext cx="16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6F3C2A-7851-3D40-9120-A0982FFCD1A8}"/>
              </a:ext>
            </a:extLst>
          </p:cNvPr>
          <p:cNvSpPr txBox="1"/>
          <p:nvPr/>
        </p:nvSpPr>
        <p:spPr>
          <a:xfrm>
            <a:off x="9448800" y="6424341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84597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8EA5F-E860-1FB2-C247-A48FF0212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5D6427-5266-D066-500E-F2D50C04D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83566D-5C68-21ED-944B-60D799604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926697-B39C-C064-FBC8-4AF18688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4080694" cy="1268785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Cele strategiczne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A4E624-96D7-CD47-1520-66F8BFF25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7" name="Obraz 6" descr="Obraz zawierający tekst, zrzut ekranu, oprogramowanie, Czcionka&#10;&#10;Zawartość wygenerowana przez AI może być niepoprawna.">
            <a:extLst>
              <a:ext uri="{FF2B5EF4-FFF2-40B4-BE49-F238E27FC236}">
                <a16:creationId xmlns:a16="http://schemas.microsoft.com/office/drawing/2014/main" id="{FF20D6DF-6904-407E-0612-37B47E7C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67" y="802319"/>
            <a:ext cx="6717727" cy="4658680"/>
          </a:xfrm>
          <a:prstGeom prst="rect">
            <a:avLst/>
          </a:prstGeom>
        </p:spPr>
      </p:pic>
      <p:pic>
        <p:nvPicPr>
          <p:cNvPr id="4" name="Obraz 3" descr="Metoda SMART - czym jest? Jak wyznaczać cele w biznesie? - Blog SaldeoSMART">
            <a:extLst>
              <a:ext uri="{FF2B5EF4-FFF2-40B4-BE49-F238E27FC236}">
                <a16:creationId xmlns:a16="http://schemas.microsoft.com/office/drawing/2014/main" id="{6FC5F891-41E7-207B-67EE-9BD77AD5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" y="2695245"/>
            <a:ext cx="5071672" cy="380375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053B9F3-206D-F642-D3C8-EBF23845E920}"/>
              </a:ext>
            </a:extLst>
          </p:cNvPr>
          <p:cNvSpPr txBox="1"/>
          <p:nvPr/>
        </p:nvSpPr>
        <p:spPr>
          <a:xfrm>
            <a:off x="5870634" y="6222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4"/>
              </a:rPr>
              <a:t>https://worldathletics.org/about-iaaf/documents/strategic-plans-and-reports</a:t>
            </a:r>
            <a:r>
              <a:rPr lang="pl-PL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3790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69022-0A35-2D7F-7A68-2B1F1B99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808036E-2793-BCC4-0C3B-5C31F1AC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3955089"/>
            <a:ext cx="1452199" cy="9733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76D5FD-6D7B-7D83-4CA9-1725CBAF4CBF}"/>
              </a:ext>
            </a:extLst>
          </p:cNvPr>
          <p:cNvSpPr txBox="1"/>
          <p:nvPr/>
        </p:nvSpPr>
        <p:spPr>
          <a:xfrm>
            <a:off x="2212933" y="26591"/>
            <a:ext cx="7298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MASTER PLAN ROZWOJU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POLSKICH ZWIĄZKÓW SPORTOWYCH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C3ADA12-8918-004F-C90D-45243E78EADF}"/>
              </a:ext>
            </a:extLst>
          </p:cNvPr>
          <p:cNvGrpSpPr/>
          <p:nvPr/>
        </p:nvGrpSpPr>
        <p:grpSpPr>
          <a:xfrm>
            <a:off x="289162" y="1447529"/>
            <a:ext cx="9987086" cy="4645468"/>
            <a:chOff x="1116013" y="1492044"/>
            <a:chExt cx="9987086" cy="4645468"/>
          </a:xfrm>
        </p:grpSpPr>
        <p:sp>
          <p:nvSpPr>
            <p:cNvPr id="50" name="Shape 9155">
              <a:extLst>
                <a:ext uri="{FF2B5EF4-FFF2-40B4-BE49-F238E27FC236}">
                  <a16:creationId xmlns:a16="http://schemas.microsoft.com/office/drawing/2014/main" id="{8A245052-FA35-42C2-FC8D-26906A6BA48C}"/>
                </a:ext>
              </a:extLst>
            </p:cNvPr>
            <p:cNvSpPr/>
            <p:nvPr/>
          </p:nvSpPr>
          <p:spPr>
            <a:xfrm>
              <a:off x="7575670" y="2197032"/>
              <a:ext cx="1859597" cy="185959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Shape 9155">
              <a:extLst>
                <a:ext uri="{FF2B5EF4-FFF2-40B4-BE49-F238E27FC236}">
                  <a16:creationId xmlns:a16="http://schemas.microsoft.com/office/drawing/2014/main" id="{B969A93D-AFAF-2745-B4DE-D651A5F3D063}"/>
                </a:ext>
              </a:extLst>
            </p:cNvPr>
            <p:cNvSpPr/>
            <p:nvPr/>
          </p:nvSpPr>
          <p:spPr>
            <a:xfrm>
              <a:off x="2633515" y="2197032"/>
              <a:ext cx="1859597" cy="185959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Shape 9155">
              <a:extLst>
                <a:ext uri="{FF2B5EF4-FFF2-40B4-BE49-F238E27FC236}">
                  <a16:creationId xmlns:a16="http://schemas.microsoft.com/office/drawing/2014/main" id="{494FA39A-995F-5C02-4593-1EFDBD9C1025}"/>
                </a:ext>
              </a:extLst>
            </p:cNvPr>
            <p:cNvSpPr/>
            <p:nvPr/>
          </p:nvSpPr>
          <p:spPr>
            <a:xfrm>
              <a:off x="6464308" y="1492044"/>
              <a:ext cx="1859597" cy="18595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Shape 9159">
              <a:extLst>
                <a:ext uri="{FF2B5EF4-FFF2-40B4-BE49-F238E27FC236}">
                  <a16:creationId xmlns:a16="http://schemas.microsoft.com/office/drawing/2014/main" id="{42B1A6E7-4872-1B83-2B29-789E28B65F42}"/>
                </a:ext>
              </a:extLst>
            </p:cNvPr>
            <p:cNvSpPr/>
            <p:nvPr/>
          </p:nvSpPr>
          <p:spPr>
            <a:xfrm>
              <a:off x="3892929" y="1492044"/>
              <a:ext cx="1859597" cy="185959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Shape 9165">
              <a:extLst>
                <a:ext uri="{FF2B5EF4-FFF2-40B4-BE49-F238E27FC236}">
                  <a16:creationId xmlns:a16="http://schemas.microsoft.com/office/drawing/2014/main" id="{09329266-3C08-951A-E1E4-FFA6E712C777}"/>
                </a:ext>
              </a:extLst>
            </p:cNvPr>
            <p:cNvSpPr/>
            <p:nvPr/>
          </p:nvSpPr>
          <p:spPr>
            <a:xfrm>
              <a:off x="8899605" y="1492044"/>
              <a:ext cx="2176383" cy="21763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Shape 9168">
              <a:extLst>
                <a:ext uri="{FF2B5EF4-FFF2-40B4-BE49-F238E27FC236}">
                  <a16:creationId xmlns:a16="http://schemas.microsoft.com/office/drawing/2014/main" id="{6EEA25CB-BBA6-014E-3E7D-417506648F1C}"/>
                </a:ext>
              </a:extLst>
            </p:cNvPr>
            <p:cNvSpPr/>
            <p:nvPr/>
          </p:nvSpPr>
          <p:spPr>
            <a:xfrm>
              <a:off x="1116013" y="1492044"/>
              <a:ext cx="2181425" cy="218142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9180">
              <a:extLst>
                <a:ext uri="{FF2B5EF4-FFF2-40B4-BE49-F238E27FC236}">
                  <a16:creationId xmlns:a16="http://schemas.microsoft.com/office/drawing/2014/main" id="{07EF53A5-5473-63D1-076C-6455D81F2391}"/>
                </a:ext>
              </a:extLst>
            </p:cNvPr>
            <p:cNvSpPr/>
            <p:nvPr/>
          </p:nvSpPr>
          <p:spPr>
            <a:xfrm>
              <a:off x="2116042" y="3846520"/>
              <a:ext cx="181366" cy="1813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Shape 9181">
              <a:extLst>
                <a:ext uri="{FF2B5EF4-FFF2-40B4-BE49-F238E27FC236}">
                  <a16:creationId xmlns:a16="http://schemas.microsoft.com/office/drawing/2014/main" id="{78C05AB7-F940-810E-8CB8-1F59ADAA24A2}"/>
                </a:ext>
              </a:extLst>
            </p:cNvPr>
            <p:cNvSpPr/>
            <p:nvPr/>
          </p:nvSpPr>
          <p:spPr>
            <a:xfrm>
              <a:off x="4709733" y="3846520"/>
              <a:ext cx="181367" cy="1813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hape 9182">
              <a:extLst>
                <a:ext uri="{FF2B5EF4-FFF2-40B4-BE49-F238E27FC236}">
                  <a16:creationId xmlns:a16="http://schemas.microsoft.com/office/drawing/2014/main" id="{C1E175AE-DEE8-69B6-E6E1-C136D4B1C287}"/>
                </a:ext>
              </a:extLst>
            </p:cNvPr>
            <p:cNvSpPr/>
            <p:nvPr/>
          </p:nvSpPr>
          <p:spPr>
            <a:xfrm>
              <a:off x="9897116" y="3846520"/>
              <a:ext cx="181367" cy="181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9183">
              <a:extLst>
                <a:ext uri="{FF2B5EF4-FFF2-40B4-BE49-F238E27FC236}">
                  <a16:creationId xmlns:a16="http://schemas.microsoft.com/office/drawing/2014/main" id="{C700AEDD-D503-435A-7A84-AB0EA7BA02C1}"/>
                </a:ext>
              </a:extLst>
            </p:cNvPr>
            <p:cNvSpPr/>
            <p:nvPr/>
          </p:nvSpPr>
          <p:spPr>
            <a:xfrm>
              <a:off x="7303425" y="3846520"/>
              <a:ext cx="181367" cy="18136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9184">
              <a:extLst>
                <a:ext uri="{FF2B5EF4-FFF2-40B4-BE49-F238E27FC236}">
                  <a16:creationId xmlns:a16="http://schemas.microsoft.com/office/drawing/2014/main" id="{0E0613DA-7B1B-653C-21A9-A937A694471A}"/>
                </a:ext>
              </a:extLst>
            </p:cNvPr>
            <p:cNvSpPr/>
            <p:nvPr/>
          </p:nvSpPr>
          <p:spPr>
            <a:xfrm>
              <a:off x="3412887" y="4704075"/>
              <a:ext cx="181367" cy="18136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hape 9185">
              <a:extLst>
                <a:ext uri="{FF2B5EF4-FFF2-40B4-BE49-F238E27FC236}">
                  <a16:creationId xmlns:a16="http://schemas.microsoft.com/office/drawing/2014/main" id="{83C7970E-1E2B-B32A-4D96-B75139A61E66}"/>
                </a:ext>
              </a:extLst>
            </p:cNvPr>
            <p:cNvSpPr/>
            <p:nvPr/>
          </p:nvSpPr>
          <p:spPr>
            <a:xfrm>
              <a:off x="6006579" y="4704075"/>
              <a:ext cx="181367" cy="1813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Shape 9186">
              <a:extLst>
                <a:ext uri="{FF2B5EF4-FFF2-40B4-BE49-F238E27FC236}">
                  <a16:creationId xmlns:a16="http://schemas.microsoft.com/office/drawing/2014/main" id="{8F3AF8FE-5C84-717F-C751-C9D4CD868807}"/>
                </a:ext>
              </a:extLst>
            </p:cNvPr>
            <p:cNvSpPr/>
            <p:nvPr/>
          </p:nvSpPr>
          <p:spPr>
            <a:xfrm>
              <a:off x="8600270" y="4704075"/>
              <a:ext cx="181367" cy="1813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9188">
              <a:extLst>
                <a:ext uri="{FF2B5EF4-FFF2-40B4-BE49-F238E27FC236}">
                  <a16:creationId xmlns:a16="http://schemas.microsoft.com/office/drawing/2014/main" id="{2D12D1B8-A8A0-D49F-8EA3-E7872603B421}"/>
                </a:ext>
              </a:extLst>
            </p:cNvPr>
            <p:cNvSpPr/>
            <p:nvPr/>
          </p:nvSpPr>
          <p:spPr>
            <a:xfrm>
              <a:off x="2301481" y="3999087"/>
              <a:ext cx="1111406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9189">
              <a:extLst>
                <a:ext uri="{FF2B5EF4-FFF2-40B4-BE49-F238E27FC236}">
                  <a16:creationId xmlns:a16="http://schemas.microsoft.com/office/drawing/2014/main" id="{6D0960F1-10BA-76B5-CF36-FECA1C381240}"/>
                </a:ext>
              </a:extLst>
            </p:cNvPr>
            <p:cNvSpPr/>
            <p:nvPr/>
          </p:nvSpPr>
          <p:spPr>
            <a:xfrm flipV="1">
              <a:off x="3598326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9190">
              <a:extLst>
                <a:ext uri="{FF2B5EF4-FFF2-40B4-BE49-F238E27FC236}">
                  <a16:creationId xmlns:a16="http://schemas.microsoft.com/office/drawing/2014/main" id="{7FA50B79-BF8D-300E-C914-AB8EC269616C}"/>
                </a:ext>
              </a:extLst>
            </p:cNvPr>
            <p:cNvSpPr/>
            <p:nvPr/>
          </p:nvSpPr>
          <p:spPr>
            <a:xfrm>
              <a:off x="4895172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hape 9191">
              <a:extLst>
                <a:ext uri="{FF2B5EF4-FFF2-40B4-BE49-F238E27FC236}">
                  <a16:creationId xmlns:a16="http://schemas.microsoft.com/office/drawing/2014/main" id="{796AD49A-FC3F-0176-A3DB-079A780874C9}"/>
                </a:ext>
              </a:extLst>
            </p:cNvPr>
            <p:cNvSpPr/>
            <p:nvPr/>
          </p:nvSpPr>
          <p:spPr>
            <a:xfrm flipV="1">
              <a:off x="6192018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9192">
              <a:extLst>
                <a:ext uri="{FF2B5EF4-FFF2-40B4-BE49-F238E27FC236}">
                  <a16:creationId xmlns:a16="http://schemas.microsoft.com/office/drawing/2014/main" id="{5CED297D-8B14-7174-ABCB-876C42214782}"/>
                </a:ext>
              </a:extLst>
            </p:cNvPr>
            <p:cNvSpPr/>
            <p:nvPr/>
          </p:nvSpPr>
          <p:spPr>
            <a:xfrm>
              <a:off x="7484989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9193">
              <a:extLst>
                <a:ext uri="{FF2B5EF4-FFF2-40B4-BE49-F238E27FC236}">
                  <a16:creationId xmlns:a16="http://schemas.microsoft.com/office/drawing/2014/main" id="{54294D12-26B1-AE83-A084-7E2D7E3991A7}"/>
                </a:ext>
              </a:extLst>
            </p:cNvPr>
            <p:cNvSpPr/>
            <p:nvPr/>
          </p:nvSpPr>
          <p:spPr>
            <a:xfrm flipV="1">
              <a:off x="8781834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BF925945-A7FC-E69E-72B0-E044073DB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94" y="2191277"/>
              <a:ext cx="830660" cy="777920"/>
            </a:xfrm>
            <a:custGeom>
              <a:avLst/>
              <a:gdLst>
                <a:gd name="T0" fmla="*/ 28575 w 899753"/>
                <a:gd name="T1" fmla="*/ 444500 h 842603"/>
                <a:gd name="T2" fmla="*/ 65686 w 899753"/>
                <a:gd name="T3" fmla="*/ 449899 h 842603"/>
                <a:gd name="T4" fmla="*/ 366179 w 899753"/>
                <a:gd name="T5" fmla="*/ 475816 h 842603"/>
                <a:gd name="T6" fmla="*/ 366179 w 899753"/>
                <a:gd name="T7" fmla="*/ 533047 h 842603"/>
                <a:gd name="T8" fmla="*/ 535161 w 899753"/>
                <a:gd name="T9" fmla="*/ 533047 h 842603"/>
                <a:gd name="T10" fmla="*/ 535161 w 899753"/>
                <a:gd name="T11" fmla="*/ 475816 h 842603"/>
                <a:gd name="T12" fmla="*/ 835293 w 899753"/>
                <a:gd name="T13" fmla="*/ 449899 h 842603"/>
                <a:gd name="T14" fmla="*/ 872765 w 899753"/>
                <a:gd name="T15" fmla="*/ 444500 h 842603"/>
                <a:gd name="T16" fmla="*/ 872765 w 899753"/>
                <a:gd name="T17" fmla="*/ 769894 h 842603"/>
                <a:gd name="T18" fmla="*/ 799984 w 899753"/>
                <a:gd name="T19" fmla="*/ 842603 h 842603"/>
                <a:gd name="T20" fmla="*/ 101356 w 899753"/>
                <a:gd name="T21" fmla="*/ 842603 h 842603"/>
                <a:gd name="T22" fmla="*/ 28575 w 899753"/>
                <a:gd name="T23" fmla="*/ 769894 h 842603"/>
                <a:gd name="T24" fmla="*/ 348884 w 899753"/>
                <a:gd name="T25" fmla="*/ 56606 h 842603"/>
                <a:gd name="T26" fmla="*/ 337362 w 899753"/>
                <a:gd name="T27" fmla="*/ 68144 h 842603"/>
                <a:gd name="T28" fmla="*/ 337362 w 899753"/>
                <a:gd name="T29" fmla="*/ 112852 h 842603"/>
                <a:gd name="T30" fmla="*/ 562391 w 899753"/>
                <a:gd name="T31" fmla="*/ 112852 h 842603"/>
                <a:gd name="T32" fmla="*/ 562391 w 899753"/>
                <a:gd name="T33" fmla="*/ 68144 h 842603"/>
                <a:gd name="T34" fmla="*/ 550869 w 899753"/>
                <a:gd name="T35" fmla="*/ 56606 h 842603"/>
                <a:gd name="T36" fmla="*/ 325841 w 899753"/>
                <a:gd name="T37" fmla="*/ 0 h 842603"/>
                <a:gd name="T38" fmla="*/ 573912 w 899753"/>
                <a:gd name="T39" fmla="*/ 0 h 842603"/>
                <a:gd name="T40" fmla="*/ 618558 w 899753"/>
                <a:gd name="T41" fmla="*/ 44708 h 842603"/>
                <a:gd name="T42" fmla="*/ 618558 w 899753"/>
                <a:gd name="T43" fmla="*/ 112852 h 842603"/>
                <a:gd name="T44" fmla="*/ 855108 w 899753"/>
                <a:gd name="T45" fmla="*/ 112852 h 842603"/>
                <a:gd name="T46" fmla="*/ 899753 w 899753"/>
                <a:gd name="T47" fmla="*/ 157561 h 842603"/>
                <a:gd name="T48" fmla="*/ 899753 w 899753"/>
                <a:gd name="T49" fmla="*/ 390837 h 842603"/>
                <a:gd name="T50" fmla="*/ 816943 w 899753"/>
                <a:gd name="T51" fmla="*/ 402014 h 842603"/>
                <a:gd name="T52" fmla="*/ 534307 w 899753"/>
                <a:gd name="T53" fmla="*/ 425089 h 842603"/>
                <a:gd name="T54" fmla="*/ 534307 w 899753"/>
                <a:gd name="T55" fmla="*/ 366320 h 842603"/>
                <a:gd name="T56" fmla="*/ 365446 w 899753"/>
                <a:gd name="T57" fmla="*/ 366320 h 842603"/>
                <a:gd name="T58" fmla="*/ 365446 w 899753"/>
                <a:gd name="T59" fmla="*/ 425089 h 842603"/>
                <a:gd name="T60" fmla="*/ 83171 w 899753"/>
                <a:gd name="T61" fmla="*/ 402014 h 842603"/>
                <a:gd name="T62" fmla="*/ 0 w 899753"/>
                <a:gd name="T63" fmla="*/ 390837 h 842603"/>
                <a:gd name="T64" fmla="*/ 0 w 899753"/>
                <a:gd name="T65" fmla="*/ 157561 h 842603"/>
                <a:gd name="T66" fmla="*/ 44646 w 899753"/>
                <a:gd name="T67" fmla="*/ 112852 h 842603"/>
                <a:gd name="T68" fmla="*/ 281195 w 899753"/>
                <a:gd name="T69" fmla="*/ 112852 h 842603"/>
                <a:gd name="T70" fmla="*/ 281195 w 899753"/>
                <a:gd name="T71" fmla="*/ 44708 h 842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lnTo>
                    <a:pt x="28575" y="444500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lnTo>
                    <a:pt x="348884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lnTo>
                    <a:pt x="325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9FF2DC1B-B7A4-F8D8-C10D-2C27CF21E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24" y="2732671"/>
              <a:ext cx="492179" cy="788319"/>
            </a:xfrm>
            <a:custGeom>
              <a:avLst/>
              <a:gdLst>
                <a:gd name="T0" fmla="*/ 252413 w 561616"/>
                <a:gd name="T1" fmla="*/ 533400 h 899752"/>
                <a:gd name="T2" fmla="*/ 309199 w 561616"/>
                <a:gd name="T3" fmla="*/ 533400 h 899752"/>
                <a:gd name="T4" fmla="*/ 309199 w 561616"/>
                <a:gd name="T5" fmla="*/ 590188 h 899752"/>
                <a:gd name="T6" fmla="*/ 252413 w 561616"/>
                <a:gd name="T7" fmla="*/ 590188 h 899752"/>
                <a:gd name="T8" fmla="*/ 252763 w 561616"/>
                <a:gd name="T9" fmla="*/ 478263 h 899752"/>
                <a:gd name="T10" fmla="*/ 252763 w 561616"/>
                <a:gd name="T11" fmla="*/ 490131 h 899752"/>
                <a:gd name="T12" fmla="*/ 153527 w 561616"/>
                <a:gd name="T13" fmla="*/ 589389 h 899752"/>
                <a:gd name="T14" fmla="*/ 112179 w 561616"/>
                <a:gd name="T15" fmla="*/ 688648 h 899752"/>
                <a:gd name="T16" fmla="*/ 112179 w 561616"/>
                <a:gd name="T17" fmla="*/ 703033 h 899752"/>
                <a:gd name="T18" fmla="*/ 252763 w 561616"/>
                <a:gd name="T19" fmla="*/ 646931 h 899752"/>
                <a:gd name="T20" fmla="*/ 308853 w 561616"/>
                <a:gd name="T21" fmla="*/ 646931 h 899752"/>
                <a:gd name="T22" fmla="*/ 449436 w 561616"/>
                <a:gd name="T23" fmla="*/ 703033 h 899752"/>
                <a:gd name="T24" fmla="*/ 449436 w 561616"/>
                <a:gd name="T25" fmla="*/ 688648 h 899752"/>
                <a:gd name="T26" fmla="*/ 408088 w 561616"/>
                <a:gd name="T27" fmla="*/ 589389 h 899752"/>
                <a:gd name="T28" fmla="*/ 308853 w 561616"/>
                <a:gd name="T29" fmla="*/ 490131 h 899752"/>
                <a:gd name="T30" fmla="*/ 308853 w 561616"/>
                <a:gd name="T31" fmla="*/ 478263 h 899752"/>
                <a:gd name="T32" fmla="*/ 56089 w 561616"/>
                <a:gd name="T33" fmla="*/ 141287 h 899752"/>
                <a:gd name="T34" fmla="*/ 112179 w 561616"/>
                <a:gd name="T35" fmla="*/ 141287 h 899752"/>
                <a:gd name="T36" fmla="*/ 112179 w 561616"/>
                <a:gd name="T37" fmla="*/ 212135 h 899752"/>
                <a:gd name="T38" fmla="*/ 152089 w 561616"/>
                <a:gd name="T39" fmla="*/ 309955 h 899752"/>
                <a:gd name="T40" fmla="*/ 409526 w 561616"/>
                <a:gd name="T41" fmla="*/ 309955 h 899752"/>
                <a:gd name="T42" fmla="*/ 449436 w 561616"/>
                <a:gd name="T43" fmla="*/ 212135 h 899752"/>
                <a:gd name="T44" fmla="*/ 449436 w 561616"/>
                <a:gd name="T45" fmla="*/ 141287 h 899752"/>
                <a:gd name="T46" fmla="*/ 505526 w 561616"/>
                <a:gd name="T47" fmla="*/ 141287 h 899752"/>
                <a:gd name="T48" fmla="*/ 505526 w 561616"/>
                <a:gd name="T49" fmla="*/ 212135 h 899752"/>
                <a:gd name="T50" fmla="*/ 447998 w 561616"/>
                <a:gd name="T51" fmla="*/ 350953 h 899752"/>
                <a:gd name="T52" fmla="*/ 364942 w 561616"/>
                <a:gd name="T53" fmla="*/ 434028 h 899752"/>
                <a:gd name="T54" fmla="*/ 364942 w 561616"/>
                <a:gd name="T55" fmla="*/ 466755 h 899752"/>
                <a:gd name="T56" fmla="*/ 447998 w 561616"/>
                <a:gd name="T57" fmla="*/ 549830 h 899752"/>
                <a:gd name="T58" fmla="*/ 505526 w 561616"/>
                <a:gd name="T59" fmla="*/ 688648 h 899752"/>
                <a:gd name="T60" fmla="*/ 505526 w 561616"/>
                <a:gd name="T61" fmla="*/ 787547 h 899752"/>
                <a:gd name="T62" fmla="*/ 561616 w 561616"/>
                <a:gd name="T63" fmla="*/ 787547 h 899752"/>
                <a:gd name="T64" fmla="*/ 561616 w 561616"/>
                <a:gd name="T65" fmla="*/ 899752 h 899752"/>
                <a:gd name="T66" fmla="*/ 0 w 561616"/>
                <a:gd name="T67" fmla="*/ 899752 h 899752"/>
                <a:gd name="T68" fmla="*/ 0 w 561616"/>
                <a:gd name="T69" fmla="*/ 787547 h 899752"/>
                <a:gd name="T70" fmla="*/ 56089 w 561616"/>
                <a:gd name="T71" fmla="*/ 787547 h 899752"/>
                <a:gd name="T72" fmla="*/ 56089 w 561616"/>
                <a:gd name="T73" fmla="*/ 688648 h 899752"/>
                <a:gd name="T74" fmla="*/ 113977 w 561616"/>
                <a:gd name="T75" fmla="*/ 549830 h 899752"/>
                <a:gd name="T76" fmla="*/ 196673 w 561616"/>
                <a:gd name="T77" fmla="*/ 466755 h 899752"/>
                <a:gd name="T78" fmla="*/ 196673 w 561616"/>
                <a:gd name="T79" fmla="*/ 434028 h 899752"/>
                <a:gd name="T80" fmla="*/ 113977 w 561616"/>
                <a:gd name="T81" fmla="*/ 350953 h 899752"/>
                <a:gd name="T82" fmla="*/ 56089 w 561616"/>
                <a:gd name="T83" fmla="*/ 212135 h 899752"/>
                <a:gd name="T84" fmla="*/ 0 w 561616"/>
                <a:gd name="T85" fmla="*/ 0 h 899752"/>
                <a:gd name="T86" fmla="*/ 561616 w 561616"/>
                <a:gd name="T87" fmla="*/ 0 h 899752"/>
                <a:gd name="T88" fmla="*/ 561616 w 561616"/>
                <a:gd name="T89" fmla="*/ 112352 h 899752"/>
                <a:gd name="T90" fmla="*/ 0 w 561616"/>
                <a:gd name="T91" fmla="*/ 112352 h 899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1616" h="899752">
                  <a:moveTo>
                    <a:pt x="252413" y="533400"/>
                  </a:moveTo>
                  <a:lnTo>
                    <a:pt x="309199" y="533400"/>
                  </a:lnTo>
                  <a:lnTo>
                    <a:pt x="309199" y="590188"/>
                  </a:lnTo>
                  <a:lnTo>
                    <a:pt x="252413" y="590188"/>
                  </a:lnTo>
                  <a:lnTo>
                    <a:pt x="252413" y="533400"/>
                  </a:lnTo>
                  <a:close/>
                  <a:moveTo>
                    <a:pt x="252763" y="478263"/>
                  </a:moveTo>
                  <a:lnTo>
                    <a:pt x="252763" y="490131"/>
                  </a:lnTo>
                  <a:lnTo>
                    <a:pt x="153527" y="589389"/>
                  </a:lnTo>
                  <a:cubicBezTo>
                    <a:pt x="126921" y="616002"/>
                    <a:pt x="112179" y="651246"/>
                    <a:pt x="112179" y="688648"/>
                  </a:cubicBezTo>
                  <a:lnTo>
                    <a:pt x="112179" y="703033"/>
                  </a:lnTo>
                  <a:lnTo>
                    <a:pt x="252763" y="646931"/>
                  </a:lnTo>
                  <a:lnTo>
                    <a:pt x="308853" y="646931"/>
                  </a:lnTo>
                  <a:lnTo>
                    <a:pt x="449436" y="703033"/>
                  </a:lnTo>
                  <a:lnTo>
                    <a:pt x="449436" y="688648"/>
                  </a:lnTo>
                  <a:cubicBezTo>
                    <a:pt x="449436" y="651246"/>
                    <a:pt x="434695" y="616002"/>
                    <a:pt x="408088" y="589389"/>
                  </a:cubicBezTo>
                  <a:lnTo>
                    <a:pt x="308853" y="490131"/>
                  </a:lnTo>
                  <a:lnTo>
                    <a:pt x="308853" y="478263"/>
                  </a:lnTo>
                  <a:lnTo>
                    <a:pt x="252763" y="478263"/>
                  </a:lnTo>
                  <a:close/>
                  <a:moveTo>
                    <a:pt x="56089" y="141287"/>
                  </a:moveTo>
                  <a:lnTo>
                    <a:pt x="112179" y="141287"/>
                  </a:lnTo>
                  <a:lnTo>
                    <a:pt x="112179" y="212135"/>
                  </a:lnTo>
                  <a:cubicBezTo>
                    <a:pt x="112179" y="248817"/>
                    <a:pt x="126561" y="283701"/>
                    <a:pt x="152089" y="309955"/>
                  </a:cubicBezTo>
                  <a:lnTo>
                    <a:pt x="409526" y="309955"/>
                  </a:lnTo>
                  <a:cubicBezTo>
                    <a:pt x="435054" y="283701"/>
                    <a:pt x="449436" y="248817"/>
                    <a:pt x="449436" y="212135"/>
                  </a:cubicBezTo>
                  <a:lnTo>
                    <a:pt x="449436" y="141287"/>
                  </a:lnTo>
                  <a:lnTo>
                    <a:pt x="505526" y="141287"/>
                  </a:lnTo>
                  <a:lnTo>
                    <a:pt x="505526" y="212135"/>
                  </a:lnTo>
                  <a:cubicBezTo>
                    <a:pt x="505526" y="264641"/>
                    <a:pt x="485032" y="313911"/>
                    <a:pt x="447998" y="350953"/>
                  </a:cubicBezTo>
                  <a:lnTo>
                    <a:pt x="364942" y="434028"/>
                  </a:lnTo>
                  <a:lnTo>
                    <a:pt x="364942" y="466755"/>
                  </a:lnTo>
                  <a:lnTo>
                    <a:pt x="447998" y="549830"/>
                  </a:lnTo>
                  <a:cubicBezTo>
                    <a:pt x="485032" y="586872"/>
                    <a:pt x="505526" y="636142"/>
                    <a:pt x="505526" y="688648"/>
                  </a:cubicBezTo>
                  <a:lnTo>
                    <a:pt x="505526" y="787547"/>
                  </a:lnTo>
                  <a:lnTo>
                    <a:pt x="561616" y="787547"/>
                  </a:lnTo>
                  <a:lnTo>
                    <a:pt x="561616" y="899752"/>
                  </a:lnTo>
                  <a:lnTo>
                    <a:pt x="0" y="899752"/>
                  </a:lnTo>
                  <a:lnTo>
                    <a:pt x="0" y="787547"/>
                  </a:lnTo>
                  <a:lnTo>
                    <a:pt x="56089" y="787547"/>
                  </a:lnTo>
                  <a:lnTo>
                    <a:pt x="56089" y="688648"/>
                  </a:lnTo>
                  <a:cubicBezTo>
                    <a:pt x="56089" y="636142"/>
                    <a:pt x="76584" y="586872"/>
                    <a:pt x="113977" y="549830"/>
                  </a:cubicBezTo>
                  <a:lnTo>
                    <a:pt x="196673" y="466755"/>
                  </a:lnTo>
                  <a:lnTo>
                    <a:pt x="196673" y="434028"/>
                  </a:lnTo>
                  <a:lnTo>
                    <a:pt x="113977" y="350953"/>
                  </a:lnTo>
                  <a:cubicBezTo>
                    <a:pt x="76584" y="313911"/>
                    <a:pt x="56089" y="264641"/>
                    <a:pt x="56089" y="212135"/>
                  </a:cubicBezTo>
                  <a:lnTo>
                    <a:pt x="56089" y="141287"/>
                  </a:lnTo>
                  <a:close/>
                  <a:moveTo>
                    <a:pt x="0" y="0"/>
                  </a:moveTo>
                  <a:lnTo>
                    <a:pt x="561616" y="0"/>
                  </a:lnTo>
                  <a:lnTo>
                    <a:pt x="561616" y="112352"/>
                  </a:lnTo>
                  <a:lnTo>
                    <a:pt x="0" y="11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AFA5FE14-5495-C22D-ADC3-842307ABE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105" y="2164907"/>
              <a:ext cx="779383" cy="830660"/>
            </a:xfrm>
            <a:custGeom>
              <a:avLst/>
              <a:gdLst>
                <a:gd name="T0" fmla="*/ 450379 w 2344"/>
                <a:gd name="T1" fmla="*/ 478140 h 2500"/>
                <a:gd name="T2" fmla="*/ 731775 w 2344"/>
                <a:gd name="T3" fmla="*/ 421973 h 2500"/>
                <a:gd name="T4" fmla="*/ 731775 w 2344"/>
                <a:gd name="T5" fmla="*/ 703168 h 2500"/>
                <a:gd name="T6" fmla="*/ 450379 w 2344"/>
                <a:gd name="T7" fmla="*/ 646641 h 2500"/>
                <a:gd name="T8" fmla="*/ 731775 w 2344"/>
                <a:gd name="T9" fmla="*/ 703168 h 2500"/>
                <a:gd name="T10" fmla="*/ 366068 w 2344"/>
                <a:gd name="T11" fmla="*/ 365446 h 2500"/>
                <a:gd name="T12" fmla="*/ 337964 w 2344"/>
                <a:gd name="T13" fmla="*/ 337362 h 2500"/>
                <a:gd name="T14" fmla="*/ 366068 w 2344"/>
                <a:gd name="T15" fmla="*/ 309279 h 2500"/>
                <a:gd name="T16" fmla="*/ 394171 w 2344"/>
                <a:gd name="T17" fmla="*/ 337362 h 2500"/>
                <a:gd name="T18" fmla="*/ 366068 w 2344"/>
                <a:gd name="T19" fmla="*/ 478140 h 2500"/>
                <a:gd name="T20" fmla="*/ 337964 w 2344"/>
                <a:gd name="T21" fmla="*/ 449696 h 2500"/>
                <a:gd name="T22" fmla="*/ 366068 w 2344"/>
                <a:gd name="T23" fmla="*/ 421973 h 2500"/>
                <a:gd name="T24" fmla="*/ 394171 w 2344"/>
                <a:gd name="T25" fmla="*/ 449696 h 2500"/>
                <a:gd name="T26" fmla="*/ 366068 w 2344"/>
                <a:gd name="T27" fmla="*/ 478140 h 2500"/>
                <a:gd name="T28" fmla="*/ 366068 w 2344"/>
                <a:gd name="T29" fmla="*/ 590474 h 2500"/>
                <a:gd name="T30" fmla="*/ 337964 w 2344"/>
                <a:gd name="T31" fmla="*/ 562391 h 2500"/>
                <a:gd name="T32" fmla="*/ 366068 w 2344"/>
                <a:gd name="T33" fmla="*/ 534307 h 2500"/>
                <a:gd name="T34" fmla="*/ 394171 w 2344"/>
                <a:gd name="T35" fmla="*/ 562391 h 2500"/>
                <a:gd name="T36" fmla="*/ 366068 w 2344"/>
                <a:gd name="T37" fmla="*/ 703168 h 2500"/>
                <a:gd name="T38" fmla="*/ 337964 w 2344"/>
                <a:gd name="T39" fmla="*/ 674725 h 2500"/>
                <a:gd name="T40" fmla="*/ 366068 w 2344"/>
                <a:gd name="T41" fmla="*/ 646641 h 2500"/>
                <a:gd name="T42" fmla="*/ 394171 w 2344"/>
                <a:gd name="T43" fmla="*/ 674725 h 2500"/>
                <a:gd name="T44" fmla="*/ 366068 w 2344"/>
                <a:gd name="T45" fmla="*/ 703168 h 2500"/>
                <a:gd name="T46" fmla="*/ 619000 w 2344"/>
                <a:gd name="T47" fmla="*/ 534307 h 2500"/>
                <a:gd name="T48" fmla="*/ 450379 w 2344"/>
                <a:gd name="T49" fmla="*/ 590474 h 2500"/>
                <a:gd name="T50" fmla="*/ 450379 w 2344"/>
                <a:gd name="T51" fmla="*/ 309279 h 2500"/>
                <a:gd name="T52" fmla="*/ 703311 w 2344"/>
                <a:gd name="T53" fmla="*/ 365446 h 2500"/>
                <a:gd name="T54" fmla="*/ 450379 w 2344"/>
                <a:gd name="T55" fmla="*/ 309279 h 2500"/>
                <a:gd name="T56" fmla="*/ 647104 w 2344"/>
                <a:gd name="T57" fmla="*/ 140418 h 2500"/>
                <a:gd name="T58" fmla="*/ 450379 w 2344"/>
                <a:gd name="T59" fmla="*/ 196585 h 2500"/>
                <a:gd name="T60" fmla="*/ 225189 w 2344"/>
                <a:gd name="T61" fmla="*/ 815502 h 2500"/>
                <a:gd name="T62" fmla="*/ 197086 w 2344"/>
                <a:gd name="T63" fmla="*/ 843586 h 2500"/>
                <a:gd name="T64" fmla="*/ 168982 w 2344"/>
                <a:gd name="T65" fmla="*/ 815502 h 2500"/>
                <a:gd name="T66" fmla="*/ 168982 w 2344"/>
                <a:gd name="T67" fmla="*/ 309279 h 2500"/>
                <a:gd name="T68" fmla="*/ 225189 w 2344"/>
                <a:gd name="T69" fmla="*/ 281195 h 2500"/>
                <a:gd name="T70" fmla="*/ 112775 w 2344"/>
                <a:gd name="T71" fmla="*/ 590474 h 2500"/>
                <a:gd name="T72" fmla="*/ 56568 w 2344"/>
                <a:gd name="T73" fmla="*/ 309279 h 2500"/>
                <a:gd name="T74" fmla="*/ 84311 w 2344"/>
                <a:gd name="T75" fmla="*/ 281195 h 2500"/>
                <a:gd name="T76" fmla="*/ 112775 w 2344"/>
                <a:gd name="T77" fmla="*/ 309279 h 2500"/>
                <a:gd name="T78" fmla="*/ 225189 w 2344"/>
                <a:gd name="T79" fmla="*/ 0 h 2500"/>
                <a:gd name="T80" fmla="*/ 84311 w 2344"/>
                <a:gd name="T81" fmla="*/ 225028 h 2500"/>
                <a:gd name="T82" fmla="*/ 0 w 2344"/>
                <a:gd name="T83" fmla="*/ 309279 h 2500"/>
                <a:gd name="T84" fmla="*/ 112775 w 2344"/>
                <a:gd name="T85" fmla="*/ 646641 h 2500"/>
                <a:gd name="T86" fmla="*/ 112775 w 2344"/>
                <a:gd name="T87" fmla="*/ 815502 h 2500"/>
                <a:gd name="T88" fmla="*/ 759879 w 2344"/>
                <a:gd name="T89" fmla="*/ 899753 h 2500"/>
                <a:gd name="T90" fmla="*/ 844190 w 2344"/>
                <a:gd name="T91" fmla="*/ 815502 h 2500"/>
                <a:gd name="T92" fmla="*/ 225189 w 2344"/>
                <a:gd name="T93" fmla="*/ 0 h 25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4" h="2500">
                  <a:moveTo>
                    <a:pt x="2031" y="1328"/>
                  </a:moveTo>
                  <a:lnTo>
                    <a:pt x="1250" y="1328"/>
                  </a:lnTo>
                  <a:lnTo>
                    <a:pt x="1250" y="1172"/>
                  </a:lnTo>
                  <a:lnTo>
                    <a:pt x="2031" y="1172"/>
                  </a:lnTo>
                  <a:lnTo>
                    <a:pt x="2031" y="1328"/>
                  </a:lnTo>
                  <a:close/>
                  <a:moveTo>
                    <a:pt x="2031" y="1953"/>
                  </a:moveTo>
                  <a:lnTo>
                    <a:pt x="1250" y="1953"/>
                  </a:lnTo>
                  <a:lnTo>
                    <a:pt x="1250" y="1796"/>
                  </a:lnTo>
                  <a:lnTo>
                    <a:pt x="2031" y="1796"/>
                  </a:lnTo>
                  <a:lnTo>
                    <a:pt x="2031" y="1953"/>
                  </a:lnTo>
                  <a:close/>
                  <a:moveTo>
                    <a:pt x="1016" y="1015"/>
                  </a:moveTo>
                  <a:lnTo>
                    <a:pt x="1016" y="1015"/>
                  </a:lnTo>
                  <a:cubicBezTo>
                    <a:pt x="972" y="1015"/>
                    <a:pt x="938" y="980"/>
                    <a:pt x="938" y="937"/>
                  </a:cubicBezTo>
                  <a:cubicBezTo>
                    <a:pt x="938" y="893"/>
                    <a:pt x="972" y="859"/>
                    <a:pt x="1016" y="859"/>
                  </a:cubicBezTo>
                  <a:cubicBezTo>
                    <a:pt x="1059" y="859"/>
                    <a:pt x="1094" y="893"/>
                    <a:pt x="1094" y="937"/>
                  </a:cubicBezTo>
                  <a:cubicBezTo>
                    <a:pt x="1094" y="980"/>
                    <a:pt x="1059" y="1015"/>
                    <a:pt x="1016" y="1015"/>
                  </a:cubicBezTo>
                  <a:close/>
                  <a:moveTo>
                    <a:pt x="1016" y="1328"/>
                  </a:moveTo>
                  <a:lnTo>
                    <a:pt x="1016" y="1328"/>
                  </a:lnTo>
                  <a:cubicBezTo>
                    <a:pt x="972" y="1328"/>
                    <a:pt x="938" y="1293"/>
                    <a:pt x="938" y="1249"/>
                  </a:cubicBezTo>
                  <a:cubicBezTo>
                    <a:pt x="938" y="1206"/>
                    <a:pt x="972" y="1172"/>
                    <a:pt x="1016" y="1172"/>
                  </a:cubicBezTo>
                  <a:cubicBezTo>
                    <a:pt x="1059" y="1172"/>
                    <a:pt x="1094" y="1206"/>
                    <a:pt x="1094" y="1249"/>
                  </a:cubicBezTo>
                  <a:cubicBezTo>
                    <a:pt x="1094" y="1293"/>
                    <a:pt x="1059" y="1328"/>
                    <a:pt x="1016" y="1328"/>
                  </a:cubicBezTo>
                  <a:close/>
                  <a:moveTo>
                    <a:pt x="1016" y="1640"/>
                  </a:moveTo>
                  <a:lnTo>
                    <a:pt x="1016" y="1640"/>
                  </a:lnTo>
                  <a:cubicBezTo>
                    <a:pt x="972" y="1640"/>
                    <a:pt x="938" y="1605"/>
                    <a:pt x="938" y="1562"/>
                  </a:cubicBezTo>
                  <a:cubicBezTo>
                    <a:pt x="938" y="1519"/>
                    <a:pt x="972" y="1484"/>
                    <a:pt x="1016" y="1484"/>
                  </a:cubicBezTo>
                  <a:cubicBezTo>
                    <a:pt x="1059" y="1484"/>
                    <a:pt x="1094" y="1519"/>
                    <a:pt x="1094" y="1562"/>
                  </a:cubicBezTo>
                  <a:cubicBezTo>
                    <a:pt x="1094" y="1605"/>
                    <a:pt x="1059" y="1640"/>
                    <a:pt x="1016" y="1640"/>
                  </a:cubicBezTo>
                  <a:close/>
                  <a:moveTo>
                    <a:pt x="1016" y="1953"/>
                  </a:moveTo>
                  <a:lnTo>
                    <a:pt x="1016" y="1953"/>
                  </a:lnTo>
                  <a:cubicBezTo>
                    <a:pt x="972" y="1953"/>
                    <a:pt x="938" y="1917"/>
                    <a:pt x="938" y="1874"/>
                  </a:cubicBezTo>
                  <a:cubicBezTo>
                    <a:pt x="938" y="1831"/>
                    <a:pt x="972" y="1796"/>
                    <a:pt x="1016" y="1796"/>
                  </a:cubicBezTo>
                  <a:cubicBezTo>
                    <a:pt x="1059" y="1796"/>
                    <a:pt x="1094" y="1831"/>
                    <a:pt x="1094" y="1874"/>
                  </a:cubicBezTo>
                  <a:cubicBezTo>
                    <a:pt x="1094" y="1917"/>
                    <a:pt x="1059" y="1953"/>
                    <a:pt x="1016" y="1953"/>
                  </a:cubicBezTo>
                  <a:close/>
                  <a:moveTo>
                    <a:pt x="1250" y="1484"/>
                  </a:moveTo>
                  <a:lnTo>
                    <a:pt x="1718" y="1484"/>
                  </a:lnTo>
                  <a:lnTo>
                    <a:pt x="1718" y="1640"/>
                  </a:lnTo>
                  <a:lnTo>
                    <a:pt x="1250" y="1640"/>
                  </a:lnTo>
                  <a:lnTo>
                    <a:pt x="1250" y="1484"/>
                  </a:lnTo>
                  <a:close/>
                  <a:moveTo>
                    <a:pt x="1250" y="859"/>
                  </a:moveTo>
                  <a:lnTo>
                    <a:pt x="1952" y="859"/>
                  </a:lnTo>
                  <a:lnTo>
                    <a:pt x="1952" y="1015"/>
                  </a:lnTo>
                  <a:lnTo>
                    <a:pt x="1250" y="1015"/>
                  </a:lnTo>
                  <a:lnTo>
                    <a:pt x="1250" y="859"/>
                  </a:lnTo>
                  <a:close/>
                  <a:moveTo>
                    <a:pt x="1250" y="390"/>
                  </a:moveTo>
                  <a:lnTo>
                    <a:pt x="1796" y="390"/>
                  </a:lnTo>
                  <a:lnTo>
                    <a:pt x="1796" y="546"/>
                  </a:lnTo>
                  <a:lnTo>
                    <a:pt x="1250" y="546"/>
                  </a:lnTo>
                  <a:lnTo>
                    <a:pt x="1250" y="390"/>
                  </a:lnTo>
                  <a:close/>
                  <a:moveTo>
                    <a:pt x="625" y="2265"/>
                  </a:moveTo>
                  <a:lnTo>
                    <a:pt x="625" y="2265"/>
                  </a:lnTo>
                  <a:cubicBezTo>
                    <a:pt x="625" y="2308"/>
                    <a:pt x="590" y="2343"/>
                    <a:pt x="547" y="2343"/>
                  </a:cubicBezTo>
                  <a:cubicBezTo>
                    <a:pt x="504" y="2343"/>
                    <a:pt x="469" y="2308"/>
                    <a:pt x="469" y="2265"/>
                  </a:cubicBezTo>
                  <a:lnTo>
                    <a:pt x="469" y="859"/>
                  </a:lnTo>
                  <a:cubicBezTo>
                    <a:pt x="469" y="831"/>
                    <a:pt x="463" y="806"/>
                    <a:pt x="454" y="781"/>
                  </a:cubicBezTo>
                  <a:lnTo>
                    <a:pt x="625" y="781"/>
                  </a:lnTo>
                  <a:lnTo>
                    <a:pt x="625" y="2265"/>
                  </a:lnTo>
                  <a:close/>
                  <a:moveTo>
                    <a:pt x="313" y="1640"/>
                  </a:moveTo>
                  <a:lnTo>
                    <a:pt x="157" y="1640"/>
                  </a:lnTo>
                  <a:lnTo>
                    <a:pt x="157" y="859"/>
                  </a:lnTo>
                  <a:cubicBezTo>
                    <a:pt x="157" y="816"/>
                    <a:pt x="191" y="781"/>
                    <a:pt x="234" y="781"/>
                  </a:cubicBezTo>
                  <a:cubicBezTo>
                    <a:pt x="277" y="781"/>
                    <a:pt x="313" y="816"/>
                    <a:pt x="313" y="859"/>
                  </a:cubicBezTo>
                  <a:lnTo>
                    <a:pt x="313" y="1640"/>
                  </a:lnTo>
                  <a:close/>
                  <a:moveTo>
                    <a:pt x="625" y="0"/>
                  </a:moveTo>
                  <a:lnTo>
                    <a:pt x="625" y="625"/>
                  </a:lnTo>
                  <a:lnTo>
                    <a:pt x="234" y="625"/>
                  </a:lnTo>
                  <a:cubicBezTo>
                    <a:pt x="105" y="625"/>
                    <a:pt x="0" y="730"/>
                    <a:pt x="0" y="859"/>
                  </a:cubicBezTo>
                  <a:lnTo>
                    <a:pt x="0" y="1796"/>
                  </a:lnTo>
                  <a:lnTo>
                    <a:pt x="313" y="1796"/>
                  </a:lnTo>
                  <a:lnTo>
                    <a:pt x="313" y="2265"/>
                  </a:lnTo>
                  <a:cubicBezTo>
                    <a:pt x="313" y="2394"/>
                    <a:pt x="418" y="2499"/>
                    <a:pt x="547" y="2499"/>
                  </a:cubicBezTo>
                  <a:lnTo>
                    <a:pt x="2109" y="2499"/>
                  </a:lnTo>
                  <a:cubicBezTo>
                    <a:pt x="2238" y="2499"/>
                    <a:pt x="2343" y="2394"/>
                    <a:pt x="2343" y="2265"/>
                  </a:cubicBezTo>
                  <a:lnTo>
                    <a:pt x="2343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27F34AB2-3910-D75A-2B5C-2D1A4A4A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730" y="2189715"/>
              <a:ext cx="620464" cy="464256"/>
            </a:xfrm>
            <a:custGeom>
              <a:avLst/>
              <a:gdLst>
                <a:gd name="T0" fmla="*/ 573956 w 901340"/>
                <a:gd name="T1" fmla="*/ 561975 h 674329"/>
                <a:gd name="T2" fmla="*/ 901340 w 901340"/>
                <a:gd name="T3" fmla="*/ 561975 h 674329"/>
                <a:gd name="T4" fmla="*/ 901340 w 901340"/>
                <a:gd name="T5" fmla="*/ 674329 h 674329"/>
                <a:gd name="T6" fmla="*/ 468313 w 901340"/>
                <a:gd name="T7" fmla="*/ 674329 h 674329"/>
                <a:gd name="T8" fmla="*/ 573956 w 901340"/>
                <a:gd name="T9" fmla="*/ 561975 h 674329"/>
                <a:gd name="T10" fmla="*/ 616811 w 901340"/>
                <a:gd name="T11" fmla="*/ 420688 h 674329"/>
                <a:gd name="T12" fmla="*/ 842604 w 901340"/>
                <a:gd name="T13" fmla="*/ 420688 h 674329"/>
                <a:gd name="T14" fmla="*/ 842604 w 901340"/>
                <a:gd name="T15" fmla="*/ 533040 h 674329"/>
                <a:gd name="T16" fmla="*/ 587375 w 901340"/>
                <a:gd name="T17" fmla="*/ 533040 h 674329"/>
                <a:gd name="T18" fmla="*/ 616811 w 901340"/>
                <a:gd name="T19" fmla="*/ 420688 h 674329"/>
                <a:gd name="T20" fmla="*/ 600075 w 901340"/>
                <a:gd name="T21" fmla="*/ 280988 h 674329"/>
                <a:gd name="T22" fmla="*/ 901339 w 901340"/>
                <a:gd name="T23" fmla="*/ 280988 h 674329"/>
                <a:gd name="T24" fmla="*/ 901339 w 901340"/>
                <a:gd name="T25" fmla="*/ 393341 h 674329"/>
                <a:gd name="T26" fmla="*/ 619919 w 901340"/>
                <a:gd name="T27" fmla="*/ 393341 h 674329"/>
                <a:gd name="T28" fmla="*/ 600075 w 901340"/>
                <a:gd name="T29" fmla="*/ 280988 h 674329"/>
                <a:gd name="T30" fmla="*/ 196799 w 901340"/>
                <a:gd name="T31" fmla="*/ 280982 h 674329"/>
                <a:gd name="T32" fmla="*/ 196799 w 901340"/>
                <a:gd name="T33" fmla="*/ 337072 h 674329"/>
                <a:gd name="T34" fmla="*/ 252925 w 901340"/>
                <a:gd name="T35" fmla="*/ 337072 h 674329"/>
                <a:gd name="T36" fmla="*/ 252925 w 901340"/>
                <a:gd name="T37" fmla="*/ 449611 h 674329"/>
                <a:gd name="T38" fmla="*/ 196799 w 901340"/>
                <a:gd name="T39" fmla="*/ 449611 h 674329"/>
                <a:gd name="T40" fmla="*/ 196799 w 901340"/>
                <a:gd name="T41" fmla="*/ 505700 h 674329"/>
                <a:gd name="T42" fmla="*/ 365176 w 901340"/>
                <a:gd name="T43" fmla="*/ 505700 h 674329"/>
                <a:gd name="T44" fmla="*/ 365176 w 901340"/>
                <a:gd name="T45" fmla="*/ 449611 h 674329"/>
                <a:gd name="T46" fmla="*/ 309051 w 901340"/>
                <a:gd name="T47" fmla="*/ 449611 h 674329"/>
                <a:gd name="T48" fmla="*/ 309051 w 901340"/>
                <a:gd name="T49" fmla="*/ 280982 h 674329"/>
                <a:gd name="T50" fmla="*/ 503238 w 901340"/>
                <a:gd name="T51" fmla="*/ 139700 h 674329"/>
                <a:gd name="T52" fmla="*/ 787040 w 901340"/>
                <a:gd name="T53" fmla="*/ 139700 h 674329"/>
                <a:gd name="T54" fmla="*/ 787040 w 901340"/>
                <a:gd name="T55" fmla="*/ 252053 h 674329"/>
                <a:gd name="T56" fmla="*/ 587154 w 901340"/>
                <a:gd name="T57" fmla="*/ 252053 h 674329"/>
                <a:gd name="T58" fmla="*/ 503238 w 901340"/>
                <a:gd name="T59" fmla="*/ 139700 h 674329"/>
                <a:gd name="T60" fmla="*/ 280988 w 901340"/>
                <a:gd name="T61" fmla="*/ 112713 h 674329"/>
                <a:gd name="T62" fmla="*/ 561615 w 901340"/>
                <a:gd name="T63" fmla="*/ 393521 h 674329"/>
                <a:gd name="T64" fmla="*/ 280988 w 901340"/>
                <a:gd name="T65" fmla="*/ 674329 h 674329"/>
                <a:gd name="T66" fmla="*/ 0 w 901340"/>
                <a:gd name="T67" fmla="*/ 393521 h 674329"/>
                <a:gd name="T68" fmla="*/ 280988 w 901340"/>
                <a:gd name="T69" fmla="*/ 112713 h 674329"/>
                <a:gd name="T70" fmla="*/ 282575 w 901340"/>
                <a:gd name="T71" fmla="*/ 0 h 674329"/>
                <a:gd name="T72" fmla="*/ 844190 w 901340"/>
                <a:gd name="T73" fmla="*/ 0 h 674329"/>
                <a:gd name="T74" fmla="*/ 844190 w 901340"/>
                <a:gd name="T75" fmla="*/ 112353 h 674329"/>
                <a:gd name="T76" fmla="*/ 468221 w 901340"/>
                <a:gd name="T77" fmla="*/ 112353 h 674329"/>
                <a:gd name="T78" fmla="*/ 282575 w 901340"/>
                <a:gd name="T79" fmla="*/ 55816 h 674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340" h="674329">
                  <a:moveTo>
                    <a:pt x="573956" y="561975"/>
                  </a:moveTo>
                  <a:lnTo>
                    <a:pt x="901340" y="561975"/>
                  </a:lnTo>
                  <a:lnTo>
                    <a:pt x="901340" y="674329"/>
                  </a:lnTo>
                  <a:lnTo>
                    <a:pt x="468313" y="674329"/>
                  </a:lnTo>
                  <a:cubicBezTo>
                    <a:pt x="511940" y="645613"/>
                    <a:pt x="547996" y="607204"/>
                    <a:pt x="573956" y="561975"/>
                  </a:cubicBezTo>
                  <a:close/>
                  <a:moveTo>
                    <a:pt x="616811" y="420688"/>
                  </a:moveTo>
                  <a:lnTo>
                    <a:pt x="842604" y="420688"/>
                  </a:lnTo>
                  <a:lnTo>
                    <a:pt x="842604" y="533040"/>
                  </a:lnTo>
                  <a:lnTo>
                    <a:pt x="587375" y="533040"/>
                  </a:lnTo>
                  <a:cubicBezTo>
                    <a:pt x="603529" y="498470"/>
                    <a:pt x="613580" y="460660"/>
                    <a:pt x="616811" y="420688"/>
                  </a:cubicBezTo>
                  <a:close/>
                  <a:moveTo>
                    <a:pt x="600075" y="280988"/>
                  </a:moveTo>
                  <a:lnTo>
                    <a:pt x="901339" y="280988"/>
                  </a:lnTo>
                  <a:lnTo>
                    <a:pt x="901339" y="393341"/>
                  </a:lnTo>
                  <a:lnTo>
                    <a:pt x="619919" y="393341"/>
                  </a:lnTo>
                  <a:cubicBezTo>
                    <a:pt x="619919" y="353856"/>
                    <a:pt x="612703" y="316166"/>
                    <a:pt x="600075" y="280988"/>
                  </a:cubicBezTo>
                  <a:close/>
                  <a:moveTo>
                    <a:pt x="196799" y="280982"/>
                  </a:moveTo>
                  <a:lnTo>
                    <a:pt x="196799" y="337072"/>
                  </a:lnTo>
                  <a:lnTo>
                    <a:pt x="252925" y="337072"/>
                  </a:lnTo>
                  <a:lnTo>
                    <a:pt x="252925" y="449611"/>
                  </a:lnTo>
                  <a:lnTo>
                    <a:pt x="196799" y="449611"/>
                  </a:lnTo>
                  <a:lnTo>
                    <a:pt x="196799" y="505700"/>
                  </a:lnTo>
                  <a:lnTo>
                    <a:pt x="365176" y="505700"/>
                  </a:lnTo>
                  <a:lnTo>
                    <a:pt x="365176" y="449611"/>
                  </a:lnTo>
                  <a:lnTo>
                    <a:pt x="309051" y="449611"/>
                  </a:lnTo>
                  <a:lnTo>
                    <a:pt x="309051" y="280982"/>
                  </a:lnTo>
                  <a:lnTo>
                    <a:pt x="196799" y="280982"/>
                  </a:lnTo>
                  <a:close/>
                  <a:moveTo>
                    <a:pt x="503238" y="139700"/>
                  </a:moveTo>
                  <a:lnTo>
                    <a:pt x="787040" y="139700"/>
                  </a:lnTo>
                  <a:lnTo>
                    <a:pt x="787040" y="252053"/>
                  </a:lnTo>
                  <a:lnTo>
                    <a:pt x="587154" y="252053"/>
                  </a:lnTo>
                  <a:cubicBezTo>
                    <a:pt x="567346" y="208840"/>
                    <a:pt x="538894" y="170669"/>
                    <a:pt x="503238" y="139700"/>
                  </a:cubicBezTo>
                  <a:close/>
                  <a:moveTo>
                    <a:pt x="280988" y="112713"/>
                  </a:moveTo>
                  <a:cubicBezTo>
                    <a:pt x="436053" y="112713"/>
                    <a:pt x="561615" y="238555"/>
                    <a:pt x="561615" y="393521"/>
                  </a:cubicBezTo>
                  <a:cubicBezTo>
                    <a:pt x="561615" y="548487"/>
                    <a:pt x="436053" y="674329"/>
                    <a:pt x="280988" y="674329"/>
                  </a:cubicBezTo>
                  <a:cubicBezTo>
                    <a:pt x="125923" y="674329"/>
                    <a:pt x="0" y="548487"/>
                    <a:pt x="0" y="393521"/>
                  </a:cubicBezTo>
                  <a:cubicBezTo>
                    <a:pt x="0" y="238555"/>
                    <a:pt x="125923" y="112713"/>
                    <a:pt x="280988" y="112713"/>
                  </a:cubicBezTo>
                  <a:close/>
                  <a:moveTo>
                    <a:pt x="282575" y="0"/>
                  </a:moveTo>
                  <a:lnTo>
                    <a:pt x="844190" y="0"/>
                  </a:lnTo>
                  <a:lnTo>
                    <a:pt x="844190" y="112353"/>
                  </a:lnTo>
                  <a:lnTo>
                    <a:pt x="468221" y="112353"/>
                  </a:lnTo>
                  <a:cubicBezTo>
                    <a:pt x="415694" y="76702"/>
                    <a:pt x="351293" y="55816"/>
                    <a:pt x="282575" y="55816"/>
                  </a:cubicBezTo>
                  <a:lnTo>
                    <a:pt x="282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D4F95317-E85D-0A28-091B-1081ECE79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18" y="2112157"/>
              <a:ext cx="619371" cy="619372"/>
            </a:xfrm>
            <a:custGeom>
              <a:avLst/>
              <a:gdLst>
                <a:gd name="T0" fmla="*/ 422275 w 899752"/>
                <a:gd name="T1" fmla="*/ 280988 h 899754"/>
                <a:gd name="T2" fmla="*/ 534627 w 899752"/>
                <a:gd name="T3" fmla="*/ 365919 h 899754"/>
                <a:gd name="T4" fmla="*/ 422275 w 899752"/>
                <a:gd name="T5" fmla="*/ 450489 h 899754"/>
                <a:gd name="T6" fmla="*/ 57150 w 899752"/>
                <a:gd name="T7" fmla="*/ 225425 h 899754"/>
                <a:gd name="T8" fmla="*/ 113290 w 899752"/>
                <a:gd name="T9" fmla="*/ 225425 h 899754"/>
                <a:gd name="T10" fmla="*/ 113290 w 899752"/>
                <a:gd name="T11" fmla="*/ 562409 h 899754"/>
                <a:gd name="T12" fmla="*/ 422420 w 899752"/>
                <a:gd name="T13" fmla="*/ 562409 h 899754"/>
                <a:gd name="T14" fmla="*/ 478560 w 899752"/>
                <a:gd name="T15" fmla="*/ 562409 h 899754"/>
                <a:gd name="T16" fmla="*/ 787690 w 899752"/>
                <a:gd name="T17" fmla="*/ 562409 h 899754"/>
                <a:gd name="T18" fmla="*/ 787690 w 899752"/>
                <a:gd name="T19" fmla="*/ 225425 h 899754"/>
                <a:gd name="T20" fmla="*/ 844190 w 899752"/>
                <a:gd name="T21" fmla="*/ 225425 h 899754"/>
                <a:gd name="T22" fmla="*/ 844190 w 899752"/>
                <a:gd name="T23" fmla="*/ 618873 h 899754"/>
                <a:gd name="T24" fmla="*/ 478560 w 899752"/>
                <a:gd name="T25" fmla="*/ 618873 h 899754"/>
                <a:gd name="T26" fmla="*/ 478560 w 899752"/>
                <a:gd name="T27" fmla="*/ 803729 h 899754"/>
                <a:gd name="T28" fmla="*/ 490436 w 899752"/>
                <a:gd name="T29" fmla="*/ 815597 h 899754"/>
                <a:gd name="T30" fmla="*/ 518146 w 899752"/>
                <a:gd name="T31" fmla="*/ 843649 h 899754"/>
                <a:gd name="T32" fmla="*/ 590840 w 899752"/>
                <a:gd name="T33" fmla="*/ 843649 h 899754"/>
                <a:gd name="T34" fmla="*/ 590840 w 899752"/>
                <a:gd name="T35" fmla="*/ 899754 h 899754"/>
                <a:gd name="T36" fmla="*/ 495114 w 899752"/>
                <a:gd name="T37" fmla="*/ 899754 h 899754"/>
                <a:gd name="T38" fmla="*/ 450490 w 899752"/>
                <a:gd name="T39" fmla="*/ 855158 h 899754"/>
                <a:gd name="T40" fmla="*/ 405866 w 899752"/>
                <a:gd name="T41" fmla="*/ 899754 h 899754"/>
                <a:gd name="T42" fmla="*/ 309780 w 899752"/>
                <a:gd name="T43" fmla="*/ 899754 h 899754"/>
                <a:gd name="T44" fmla="*/ 309780 w 899752"/>
                <a:gd name="T45" fmla="*/ 843649 h 899754"/>
                <a:gd name="T46" fmla="*/ 382475 w 899752"/>
                <a:gd name="T47" fmla="*/ 843649 h 899754"/>
                <a:gd name="T48" fmla="*/ 410904 w 899752"/>
                <a:gd name="T49" fmla="*/ 815597 h 899754"/>
                <a:gd name="T50" fmla="*/ 422420 w 899752"/>
                <a:gd name="T51" fmla="*/ 803729 h 899754"/>
                <a:gd name="T52" fmla="*/ 422420 w 899752"/>
                <a:gd name="T53" fmla="*/ 618873 h 899754"/>
                <a:gd name="T54" fmla="*/ 57150 w 899752"/>
                <a:gd name="T55" fmla="*/ 618873 h 899754"/>
                <a:gd name="T56" fmla="*/ 421804 w 899752"/>
                <a:gd name="T57" fmla="*/ 0 h 899754"/>
                <a:gd name="T58" fmla="*/ 477949 w 899752"/>
                <a:gd name="T59" fmla="*/ 0 h 899754"/>
                <a:gd name="T60" fmla="*/ 477949 w 899752"/>
                <a:gd name="T61" fmla="*/ 56380 h 899754"/>
                <a:gd name="T62" fmla="*/ 899752 w 899752"/>
                <a:gd name="T63" fmla="*/ 56380 h 899754"/>
                <a:gd name="T64" fmla="*/ 899752 w 899752"/>
                <a:gd name="T65" fmla="*/ 169501 h 899754"/>
                <a:gd name="T66" fmla="*/ 0 w 899752"/>
                <a:gd name="T67" fmla="*/ 169501 h 899754"/>
                <a:gd name="T68" fmla="*/ 0 w 899752"/>
                <a:gd name="T69" fmla="*/ 56380 h 899754"/>
                <a:gd name="T70" fmla="*/ 421804 w 899752"/>
                <a:gd name="T71" fmla="*/ 56380 h 8997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lnTo>
                    <a:pt x="422275" y="280988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lnTo>
                    <a:pt x="57150" y="225425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lnTo>
                    <a:pt x="42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A2FD554F-54AC-104D-ACCC-8493C7E76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284" y="2766188"/>
              <a:ext cx="788321" cy="738267"/>
            </a:xfrm>
            <a:custGeom>
              <a:avLst/>
              <a:gdLst>
                <a:gd name="T0" fmla="*/ 642085 w 899753"/>
                <a:gd name="T1" fmla="*/ 505575 h 842602"/>
                <a:gd name="T2" fmla="*/ 781355 w 899753"/>
                <a:gd name="T3" fmla="*/ 645275 h 842602"/>
                <a:gd name="T4" fmla="*/ 838935 w 899753"/>
                <a:gd name="T5" fmla="*/ 505575 h 842602"/>
                <a:gd name="T6" fmla="*/ 506413 w 899753"/>
                <a:gd name="T7" fmla="*/ 449262 h 842602"/>
                <a:gd name="T8" fmla="*/ 899753 w 899753"/>
                <a:gd name="T9" fmla="*/ 449262 h 842602"/>
                <a:gd name="T10" fmla="*/ 784594 w 899753"/>
                <a:gd name="T11" fmla="*/ 728301 h 842602"/>
                <a:gd name="T12" fmla="*/ 506990 w 899753"/>
                <a:gd name="T13" fmla="*/ 61123 h 842602"/>
                <a:gd name="T14" fmla="*/ 506990 w 899753"/>
                <a:gd name="T15" fmla="*/ 336892 h 842602"/>
                <a:gd name="T16" fmla="*/ 783372 w 899753"/>
                <a:gd name="T17" fmla="*/ 336892 h 842602"/>
                <a:gd name="T18" fmla="*/ 506990 w 899753"/>
                <a:gd name="T19" fmla="*/ 61123 h 842602"/>
                <a:gd name="T20" fmla="*/ 394203 w 899753"/>
                <a:gd name="T21" fmla="*/ 55562 h 842602"/>
                <a:gd name="T22" fmla="*/ 394203 w 899753"/>
                <a:gd name="T23" fmla="*/ 449082 h 842602"/>
                <a:gd name="T24" fmla="*/ 672740 w 899753"/>
                <a:gd name="T25" fmla="*/ 727390 h 842602"/>
                <a:gd name="T26" fmla="*/ 394203 w 899753"/>
                <a:gd name="T27" fmla="*/ 842602 h 842602"/>
                <a:gd name="T28" fmla="*/ 0 w 899753"/>
                <a:gd name="T29" fmla="*/ 449082 h 842602"/>
                <a:gd name="T30" fmla="*/ 394203 w 899753"/>
                <a:gd name="T31" fmla="*/ 55562 h 842602"/>
                <a:gd name="T32" fmla="*/ 450850 w 899753"/>
                <a:gd name="T33" fmla="*/ 0 h 842602"/>
                <a:gd name="T34" fmla="*/ 844190 w 899753"/>
                <a:gd name="T35" fmla="*/ 393341 h 842602"/>
                <a:gd name="T36" fmla="*/ 450850 w 899753"/>
                <a:gd name="T37" fmla="*/ 393341 h 842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9753" h="842602">
                  <a:moveTo>
                    <a:pt x="642085" y="505575"/>
                  </a:moveTo>
                  <a:lnTo>
                    <a:pt x="781355" y="645275"/>
                  </a:lnTo>
                  <a:cubicBezTo>
                    <a:pt x="810865" y="603763"/>
                    <a:pt x="830658" y="556113"/>
                    <a:pt x="838935" y="505575"/>
                  </a:cubicBezTo>
                  <a:lnTo>
                    <a:pt x="642085" y="505575"/>
                  </a:lnTo>
                  <a:close/>
                  <a:moveTo>
                    <a:pt x="506413" y="449262"/>
                  </a:moveTo>
                  <a:lnTo>
                    <a:pt x="899753" y="449262"/>
                  </a:lnTo>
                  <a:cubicBezTo>
                    <a:pt x="899753" y="558279"/>
                    <a:pt x="855849" y="656827"/>
                    <a:pt x="784594" y="728301"/>
                  </a:cubicBezTo>
                  <a:lnTo>
                    <a:pt x="506413" y="449262"/>
                  </a:lnTo>
                  <a:close/>
                  <a:moveTo>
                    <a:pt x="506990" y="61123"/>
                  </a:moveTo>
                  <a:lnTo>
                    <a:pt x="506990" y="336892"/>
                  </a:lnTo>
                  <a:lnTo>
                    <a:pt x="783372" y="336892"/>
                  </a:lnTo>
                  <a:cubicBezTo>
                    <a:pt x="759620" y="195951"/>
                    <a:pt x="648060" y="84493"/>
                    <a:pt x="506990" y="61123"/>
                  </a:cubicBezTo>
                  <a:close/>
                  <a:moveTo>
                    <a:pt x="394203" y="55562"/>
                  </a:moveTo>
                  <a:lnTo>
                    <a:pt x="394203" y="449082"/>
                  </a:lnTo>
                  <a:lnTo>
                    <a:pt x="672740" y="727390"/>
                  </a:lnTo>
                  <a:cubicBezTo>
                    <a:pt x="601394" y="798678"/>
                    <a:pt x="502663" y="842602"/>
                    <a:pt x="394203" y="842602"/>
                  </a:cubicBezTo>
                  <a:cubicBezTo>
                    <a:pt x="176203" y="842602"/>
                    <a:pt x="0" y="666544"/>
                    <a:pt x="0" y="449082"/>
                  </a:cubicBezTo>
                  <a:cubicBezTo>
                    <a:pt x="0" y="231620"/>
                    <a:pt x="176203" y="55562"/>
                    <a:pt x="394203" y="55562"/>
                  </a:cubicBezTo>
                  <a:close/>
                  <a:moveTo>
                    <a:pt x="450850" y="0"/>
                  </a:moveTo>
                  <a:cubicBezTo>
                    <a:pt x="668213" y="0"/>
                    <a:pt x="844190" y="176176"/>
                    <a:pt x="844190" y="393341"/>
                  </a:cubicBezTo>
                  <a:lnTo>
                    <a:pt x="450850" y="393341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Shape 9162">
              <a:extLst>
                <a:ext uri="{FF2B5EF4-FFF2-40B4-BE49-F238E27FC236}">
                  <a16:creationId xmlns:a16="http://schemas.microsoft.com/office/drawing/2014/main" id="{3FC445ED-842F-929E-C69E-3B386A6ED7B3}"/>
                </a:ext>
              </a:extLst>
            </p:cNvPr>
            <p:cNvSpPr/>
            <p:nvPr/>
          </p:nvSpPr>
          <p:spPr>
            <a:xfrm>
              <a:off x="5005125" y="1798158"/>
              <a:ext cx="2176384" cy="217638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B7597EB2-85E7-29CE-BAE6-414FF686F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001" y="2497392"/>
              <a:ext cx="832124" cy="777918"/>
            </a:xfrm>
            <a:custGeom>
              <a:avLst/>
              <a:gdLst>
                <a:gd name="T0" fmla="*/ 619798 w 901340"/>
                <a:gd name="T1" fmla="*/ 730250 h 842602"/>
                <a:gd name="T2" fmla="*/ 845104 w 901340"/>
                <a:gd name="T3" fmla="*/ 730250 h 842602"/>
                <a:gd name="T4" fmla="*/ 901340 w 901340"/>
                <a:gd name="T5" fmla="*/ 786426 h 842602"/>
                <a:gd name="T6" fmla="*/ 901340 w 901340"/>
                <a:gd name="T7" fmla="*/ 842602 h 842602"/>
                <a:gd name="T8" fmla="*/ 563562 w 901340"/>
                <a:gd name="T9" fmla="*/ 842602 h 842602"/>
                <a:gd name="T10" fmla="*/ 563562 w 901340"/>
                <a:gd name="T11" fmla="*/ 786426 h 842602"/>
                <a:gd name="T12" fmla="*/ 56536 w 901340"/>
                <a:gd name="T13" fmla="*/ 730250 h 842602"/>
                <a:gd name="T14" fmla="*/ 281241 w 901340"/>
                <a:gd name="T15" fmla="*/ 730250 h 842602"/>
                <a:gd name="T16" fmla="*/ 337777 w 901340"/>
                <a:gd name="T17" fmla="*/ 786426 h 842602"/>
                <a:gd name="T18" fmla="*/ 337777 w 901340"/>
                <a:gd name="T19" fmla="*/ 842602 h 842602"/>
                <a:gd name="T20" fmla="*/ 0 w 901340"/>
                <a:gd name="T21" fmla="*/ 842602 h 842602"/>
                <a:gd name="T22" fmla="*/ 0 w 901340"/>
                <a:gd name="T23" fmla="*/ 786426 h 842602"/>
                <a:gd name="T24" fmla="*/ 318349 w 901340"/>
                <a:gd name="T25" fmla="*/ 612775 h 842602"/>
                <a:gd name="T26" fmla="*/ 582992 w 901340"/>
                <a:gd name="T27" fmla="*/ 612775 h 842602"/>
                <a:gd name="T28" fmla="*/ 609241 w 901340"/>
                <a:gd name="T29" fmla="*/ 662402 h 842602"/>
                <a:gd name="T30" fmla="*/ 450670 w 901340"/>
                <a:gd name="T31" fmla="*/ 701318 h 842602"/>
                <a:gd name="T32" fmla="*/ 292100 w 901340"/>
                <a:gd name="T33" fmla="*/ 662402 h 842602"/>
                <a:gd name="T34" fmla="*/ 732270 w 901340"/>
                <a:gd name="T35" fmla="*/ 504825 h 842602"/>
                <a:gd name="T36" fmla="*/ 817201 w 901340"/>
                <a:gd name="T37" fmla="*/ 588881 h 842602"/>
                <a:gd name="T38" fmla="*/ 817201 w 901340"/>
                <a:gd name="T39" fmla="*/ 616900 h 842602"/>
                <a:gd name="T40" fmla="*/ 732270 w 901340"/>
                <a:gd name="T41" fmla="*/ 701316 h 842602"/>
                <a:gd name="T42" fmla="*/ 647700 w 901340"/>
                <a:gd name="T43" fmla="*/ 616900 h 842602"/>
                <a:gd name="T44" fmla="*/ 647700 w 901340"/>
                <a:gd name="T45" fmla="*/ 588881 h 842602"/>
                <a:gd name="T46" fmla="*/ 732270 w 901340"/>
                <a:gd name="T47" fmla="*/ 504825 h 842602"/>
                <a:gd name="T48" fmla="*/ 168095 w 901340"/>
                <a:gd name="T49" fmla="*/ 504825 h 842602"/>
                <a:gd name="T50" fmla="*/ 252053 w 901340"/>
                <a:gd name="T51" fmla="*/ 588881 h 842602"/>
                <a:gd name="T52" fmla="*/ 252053 w 901340"/>
                <a:gd name="T53" fmla="*/ 616900 h 842602"/>
                <a:gd name="T54" fmla="*/ 168095 w 901340"/>
                <a:gd name="T55" fmla="*/ 701316 h 842602"/>
                <a:gd name="T56" fmla="*/ 84137 w 901340"/>
                <a:gd name="T57" fmla="*/ 616900 h 842602"/>
                <a:gd name="T58" fmla="*/ 84137 w 901340"/>
                <a:gd name="T59" fmla="*/ 588881 h 842602"/>
                <a:gd name="T60" fmla="*/ 168095 w 901340"/>
                <a:gd name="T61" fmla="*/ 504825 h 842602"/>
                <a:gd name="T62" fmla="*/ 337524 w 901340"/>
                <a:gd name="T63" fmla="*/ 223837 h 842602"/>
                <a:gd name="T64" fmla="*/ 562589 w 901340"/>
                <a:gd name="T65" fmla="*/ 223837 h 842602"/>
                <a:gd name="T66" fmla="*/ 618765 w 901340"/>
                <a:gd name="T67" fmla="*/ 280013 h 842602"/>
                <a:gd name="T68" fmla="*/ 618765 w 901340"/>
                <a:gd name="T69" fmla="*/ 336190 h 842602"/>
                <a:gd name="T70" fmla="*/ 280987 w 901340"/>
                <a:gd name="T71" fmla="*/ 336190 h 842602"/>
                <a:gd name="T72" fmla="*/ 280987 w 901340"/>
                <a:gd name="T73" fmla="*/ 280013 h 842602"/>
                <a:gd name="T74" fmla="*/ 337524 w 901340"/>
                <a:gd name="T75" fmla="*/ 223837 h 842602"/>
                <a:gd name="T76" fmla="*/ 637877 w 901340"/>
                <a:gd name="T77" fmla="*/ 142875 h 842602"/>
                <a:gd name="T78" fmla="*/ 788626 w 901340"/>
                <a:gd name="T79" fmla="*/ 421914 h 842602"/>
                <a:gd name="T80" fmla="*/ 732230 w 901340"/>
                <a:gd name="T81" fmla="*/ 421914 h 842602"/>
                <a:gd name="T82" fmla="*/ 606425 w 901340"/>
                <a:gd name="T83" fmla="*/ 189742 h 842602"/>
                <a:gd name="T84" fmla="*/ 261899 w 901340"/>
                <a:gd name="T85" fmla="*/ 142875 h 842602"/>
                <a:gd name="T86" fmla="*/ 293326 w 901340"/>
                <a:gd name="T87" fmla="*/ 189657 h 842602"/>
                <a:gd name="T88" fmla="*/ 169064 w 901340"/>
                <a:gd name="T89" fmla="*/ 420327 h 842602"/>
                <a:gd name="T90" fmla="*/ 112712 w 901340"/>
                <a:gd name="T91" fmla="*/ 420327 h 842602"/>
                <a:gd name="T92" fmla="*/ 261899 w 901340"/>
                <a:gd name="T93" fmla="*/ 142875 h 842602"/>
                <a:gd name="T94" fmla="*/ 450670 w 901340"/>
                <a:gd name="T95" fmla="*/ 0 h 842602"/>
                <a:gd name="T96" fmla="*/ 534628 w 901340"/>
                <a:gd name="T97" fmla="*/ 84415 h 842602"/>
                <a:gd name="T98" fmla="*/ 534628 w 901340"/>
                <a:gd name="T99" fmla="*/ 112434 h 842602"/>
                <a:gd name="T100" fmla="*/ 450670 w 901340"/>
                <a:gd name="T101" fmla="*/ 196491 h 842602"/>
                <a:gd name="T102" fmla="*/ 366712 w 901340"/>
                <a:gd name="T103" fmla="*/ 112434 h 842602"/>
                <a:gd name="T104" fmla="*/ 366712 w 901340"/>
                <a:gd name="T105" fmla="*/ 84415 h 842602"/>
                <a:gd name="T106" fmla="*/ 450670 w 901340"/>
                <a:gd name="T107" fmla="*/ 0 h 842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lnTo>
                    <a:pt x="619798" y="730250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lnTo>
                    <a:pt x="56536" y="730250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lnTo>
                    <a:pt x="318349" y="612775"/>
                  </a:ln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lnTo>
                    <a:pt x="637877" y="142875"/>
                  </a:ln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BA8728-996F-76F3-F5F6-38D0AC795A4E}"/>
                </a:ext>
              </a:extLst>
            </p:cNvPr>
            <p:cNvSpPr txBox="1"/>
            <p:nvPr/>
          </p:nvSpPr>
          <p:spPr>
            <a:xfrm>
              <a:off x="1333366" y="4175711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ANALIZA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DD68EF3-97F2-84C0-6188-19B0D11EF99F}"/>
                </a:ext>
              </a:extLst>
            </p:cNvPr>
            <p:cNvSpPr txBox="1"/>
            <p:nvPr/>
          </p:nvSpPr>
          <p:spPr>
            <a:xfrm>
              <a:off x="4143828" y="4175711"/>
              <a:ext cx="1313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WARTOŚĆI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1DD38F6-D64B-3621-EBE0-F00DAEEAF517}"/>
                </a:ext>
              </a:extLst>
            </p:cNvPr>
            <p:cNvSpPr txBox="1"/>
            <p:nvPr/>
          </p:nvSpPr>
          <p:spPr>
            <a:xfrm>
              <a:off x="6536910" y="4175711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50E9F2-3264-0579-8D51-9DB48B554546}"/>
                </a:ext>
              </a:extLst>
            </p:cNvPr>
            <p:cNvSpPr txBox="1"/>
            <p:nvPr/>
          </p:nvSpPr>
          <p:spPr>
            <a:xfrm>
              <a:off x="2680270" y="5060294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MISJA I WIZJA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103E20-11D5-FB02-2C54-3331E752AFBA}"/>
                </a:ext>
              </a:extLst>
            </p:cNvPr>
            <p:cNvSpPr txBox="1"/>
            <p:nvPr/>
          </p:nvSpPr>
          <p:spPr>
            <a:xfrm>
              <a:off x="5328528" y="5060294"/>
              <a:ext cx="15295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OBSZARY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STRAGICZNE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(FILARY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PRIORYTETY)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1309C0D-5139-C9E9-0C20-0048E4820212}"/>
                </a:ext>
              </a:extLst>
            </p:cNvPr>
            <p:cNvSpPr txBox="1"/>
            <p:nvPr/>
          </p:nvSpPr>
          <p:spPr>
            <a:xfrm>
              <a:off x="7579914" y="5060294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OPERACYJNE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(+WSKAŹNIKI - KPI)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750AC8-7007-E22D-F0B6-238A50F1B5A5}"/>
                </a:ext>
              </a:extLst>
            </p:cNvPr>
            <p:cNvSpPr txBox="1"/>
            <p:nvPr/>
          </p:nvSpPr>
          <p:spPr>
            <a:xfrm>
              <a:off x="8863383" y="4175711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HARMONOGRAM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(KAMIENIE MILOWE)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9D23DF6-0004-E67F-3681-93D57BF7FEDE}"/>
              </a:ext>
            </a:extLst>
          </p:cNvPr>
          <p:cNvSpPr txBox="1"/>
          <p:nvPr/>
        </p:nvSpPr>
        <p:spPr>
          <a:xfrm>
            <a:off x="359151" y="4543502"/>
            <a:ext cx="1418184" cy="2606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makrootoczenia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(PEST)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mikrootoczenia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(5 sił portera)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organizacji/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dyscypliny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(SWOT)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3942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B88194F-219E-961A-35A3-36CB38802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90" y="2182203"/>
            <a:ext cx="1859598" cy="18595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1DB5B7-0399-67B1-D4FB-F8622A05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87" y="4865988"/>
            <a:ext cx="174852" cy="174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4A1474F-CE4B-1726-0E3E-0D3C4E78E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959" y="2843993"/>
            <a:ext cx="725487" cy="774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D142DEB-DD27-1A3B-DD4D-DA48891D5C02}"/>
              </a:ext>
            </a:extLst>
          </p:cNvPr>
          <p:cNvSpPr txBox="1"/>
          <p:nvPr/>
        </p:nvSpPr>
        <p:spPr>
          <a:xfrm>
            <a:off x="10050999" y="5194727"/>
            <a:ext cx="16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A3C8A0-5E70-B4FF-3CA9-43B6E6A45D4C}"/>
              </a:ext>
            </a:extLst>
          </p:cNvPr>
          <p:cNvSpPr txBox="1"/>
          <p:nvPr/>
        </p:nvSpPr>
        <p:spPr>
          <a:xfrm>
            <a:off x="9448800" y="6424341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39181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37255-700F-D2CB-AA96-9FAC0AD6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3821C5-B515-693C-D0C5-7C21A551C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1FB4C5-3259-9E6C-CE65-3E23AD3E8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082F90-CE58-15D7-CE4E-DD8C4B654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533" y="261495"/>
            <a:ext cx="4080694" cy="785906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PLAN DZIAŁANIA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FEC9B2-0910-73B3-3C8E-E771078F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5" name="Obraz 4" descr="Obraz zawierający tekst, zrzut ekranu, Czcionka, dokument&#10;&#10;Zawartość wygenerowana przez AI może być niepoprawna.">
            <a:extLst>
              <a:ext uri="{FF2B5EF4-FFF2-40B4-BE49-F238E27FC236}">
                <a16:creationId xmlns:a16="http://schemas.microsoft.com/office/drawing/2014/main" id="{C7F02257-DEDE-9E15-A75B-3D6013D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" y="1308896"/>
            <a:ext cx="5802086" cy="5282524"/>
          </a:xfrm>
          <a:prstGeom prst="rect">
            <a:avLst/>
          </a:prstGeom>
        </p:spPr>
      </p:pic>
      <p:pic>
        <p:nvPicPr>
          <p:cNvPr id="6" name="Obraz 5" descr="Obraz zawierający tekst, zrzut ekranu, Czcionka, dokument&#10;&#10;Zawartość wygenerowana przez AI może być niepoprawna.">
            <a:extLst>
              <a:ext uri="{FF2B5EF4-FFF2-40B4-BE49-F238E27FC236}">
                <a16:creationId xmlns:a16="http://schemas.microsoft.com/office/drawing/2014/main" id="{0EBD105A-FC23-3925-E1BA-82DBDBEBE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22" y="121523"/>
            <a:ext cx="5618671" cy="3637678"/>
          </a:xfrm>
          <a:prstGeom prst="rect">
            <a:avLst/>
          </a:prstGeom>
        </p:spPr>
      </p:pic>
      <p:pic>
        <p:nvPicPr>
          <p:cNvPr id="9" name="Obraz 8" descr="Obraz zawierający tekst, zrzut ekranu, Strona internetowa, Reklama internetowa&#10;&#10;Zawartość wygenerowana przez AI może być niepoprawna.">
            <a:extLst>
              <a:ext uri="{FF2B5EF4-FFF2-40B4-BE49-F238E27FC236}">
                <a16:creationId xmlns:a16="http://schemas.microsoft.com/office/drawing/2014/main" id="{1591609E-4C0B-CD64-1990-ED860DA35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584" y="3469569"/>
            <a:ext cx="4720810" cy="329188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2E93DA-267E-735F-828E-66ACFAE96C36}"/>
              </a:ext>
            </a:extLst>
          </p:cNvPr>
          <p:cNvSpPr txBox="1"/>
          <p:nvPr/>
        </p:nvSpPr>
        <p:spPr>
          <a:xfrm>
            <a:off x="136835" y="657324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5"/>
              </a:rPr>
              <a:t>https://worldathletics.org/about-iaaf/documents/strategic-plans-and-reports</a:t>
            </a:r>
            <a:r>
              <a:rPr lang="pl-PL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530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BC9E9-6528-4DFC-ACA2-EDF66C2C9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0C608E-D27D-F6C1-6924-A70B0DD47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9D1ED1-5569-2DD7-786C-4F37ECC3D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36CDD2-D8B0-3B7B-E89D-26F0234B8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08" y="118034"/>
            <a:ext cx="4080694" cy="785906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PLAN DZIAŁANIA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0A43A8-E415-17E3-E763-2D1958446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13" name="Obraz 12" descr="Obraz zawierający tekst, menu, zrzut ekranu, dokument&#10;&#10;Zawartość wygenerowana przez AI może być niepoprawna.">
            <a:extLst>
              <a:ext uri="{FF2B5EF4-FFF2-40B4-BE49-F238E27FC236}">
                <a16:creationId xmlns:a16="http://schemas.microsoft.com/office/drawing/2014/main" id="{FD153EB0-28BC-61C8-4557-78CA41D1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84" y="903940"/>
            <a:ext cx="9444516" cy="56925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72F71E5-EF6A-6013-062C-85624F0D9B3B}"/>
              </a:ext>
            </a:extLst>
          </p:cNvPr>
          <p:cNvSpPr txBox="1"/>
          <p:nvPr/>
        </p:nvSpPr>
        <p:spPr>
          <a:xfrm>
            <a:off x="6257883" y="658875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3"/>
              </a:rPr>
              <a:t>https://worldathletics.org/about-iaaf/documents/strategic-plans-and-reports</a:t>
            </a:r>
            <a:r>
              <a:rPr lang="pl-PL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094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2DE54-5E0E-1D16-8D5F-314BD8A2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8192514-E79A-9B0A-DECC-DC8ECB58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3955089"/>
            <a:ext cx="1452199" cy="9733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3EF88CC-0E56-F0C5-E33F-41BD143BDAD9}"/>
              </a:ext>
            </a:extLst>
          </p:cNvPr>
          <p:cNvSpPr txBox="1"/>
          <p:nvPr/>
        </p:nvSpPr>
        <p:spPr>
          <a:xfrm>
            <a:off x="2212933" y="26591"/>
            <a:ext cx="7298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MASTER PLAN ROZWOJU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POLSKICH ZWIĄZKÓW SPORTOWYCH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CBA5A64-6C73-9F4C-48C4-D9D9E8EF9EB5}"/>
              </a:ext>
            </a:extLst>
          </p:cNvPr>
          <p:cNvGrpSpPr/>
          <p:nvPr/>
        </p:nvGrpSpPr>
        <p:grpSpPr>
          <a:xfrm>
            <a:off x="289162" y="1447529"/>
            <a:ext cx="9987086" cy="4645468"/>
            <a:chOff x="1116013" y="1492044"/>
            <a:chExt cx="9987086" cy="4645468"/>
          </a:xfrm>
        </p:grpSpPr>
        <p:sp>
          <p:nvSpPr>
            <p:cNvPr id="50" name="Shape 9155">
              <a:extLst>
                <a:ext uri="{FF2B5EF4-FFF2-40B4-BE49-F238E27FC236}">
                  <a16:creationId xmlns:a16="http://schemas.microsoft.com/office/drawing/2014/main" id="{FA7DE166-9026-EF32-E8F1-2233C4C77BF9}"/>
                </a:ext>
              </a:extLst>
            </p:cNvPr>
            <p:cNvSpPr/>
            <p:nvPr/>
          </p:nvSpPr>
          <p:spPr>
            <a:xfrm>
              <a:off x="7575670" y="2197032"/>
              <a:ext cx="1859597" cy="185959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Shape 9155">
              <a:extLst>
                <a:ext uri="{FF2B5EF4-FFF2-40B4-BE49-F238E27FC236}">
                  <a16:creationId xmlns:a16="http://schemas.microsoft.com/office/drawing/2014/main" id="{93F746BE-54FC-C5E4-3D42-0AFD786006E8}"/>
                </a:ext>
              </a:extLst>
            </p:cNvPr>
            <p:cNvSpPr/>
            <p:nvPr/>
          </p:nvSpPr>
          <p:spPr>
            <a:xfrm>
              <a:off x="2633515" y="2197032"/>
              <a:ext cx="1859597" cy="185959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Shape 9155">
              <a:extLst>
                <a:ext uri="{FF2B5EF4-FFF2-40B4-BE49-F238E27FC236}">
                  <a16:creationId xmlns:a16="http://schemas.microsoft.com/office/drawing/2014/main" id="{AF8740A3-BE23-CF2E-4945-2C2C86877838}"/>
                </a:ext>
              </a:extLst>
            </p:cNvPr>
            <p:cNvSpPr/>
            <p:nvPr/>
          </p:nvSpPr>
          <p:spPr>
            <a:xfrm>
              <a:off x="6464308" y="1492044"/>
              <a:ext cx="1859597" cy="18595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Shape 9159">
              <a:extLst>
                <a:ext uri="{FF2B5EF4-FFF2-40B4-BE49-F238E27FC236}">
                  <a16:creationId xmlns:a16="http://schemas.microsoft.com/office/drawing/2014/main" id="{958FB06E-2491-995A-18B1-3A3E765A5976}"/>
                </a:ext>
              </a:extLst>
            </p:cNvPr>
            <p:cNvSpPr/>
            <p:nvPr/>
          </p:nvSpPr>
          <p:spPr>
            <a:xfrm>
              <a:off x="3892929" y="1492044"/>
              <a:ext cx="1859597" cy="185959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Shape 9165">
              <a:extLst>
                <a:ext uri="{FF2B5EF4-FFF2-40B4-BE49-F238E27FC236}">
                  <a16:creationId xmlns:a16="http://schemas.microsoft.com/office/drawing/2014/main" id="{93185BEB-D658-550E-9D18-2A92BC2E0CD5}"/>
                </a:ext>
              </a:extLst>
            </p:cNvPr>
            <p:cNvSpPr/>
            <p:nvPr/>
          </p:nvSpPr>
          <p:spPr>
            <a:xfrm>
              <a:off x="8899605" y="1492044"/>
              <a:ext cx="2176383" cy="21763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Shape 9168">
              <a:extLst>
                <a:ext uri="{FF2B5EF4-FFF2-40B4-BE49-F238E27FC236}">
                  <a16:creationId xmlns:a16="http://schemas.microsoft.com/office/drawing/2014/main" id="{F8A68E12-5A4A-B0AD-9369-370D79C9368E}"/>
                </a:ext>
              </a:extLst>
            </p:cNvPr>
            <p:cNvSpPr/>
            <p:nvPr/>
          </p:nvSpPr>
          <p:spPr>
            <a:xfrm>
              <a:off x="1116013" y="1492044"/>
              <a:ext cx="2181425" cy="218142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9180">
              <a:extLst>
                <a:ext uri="{FF2B5EF4-FFF2-40B4-BE49-F238E27FC236}">
                  <a16:creationId xmlns:a16="http://schemas.microsoft.com/office/drawing/2014/main" id="{F2F08521-C9E9-0B23-235D-1CC0D6169466}"/>
                </a:ext>
              </a:extLst>
            </p:cNvPr>
            <p:cNvSpPr/>
            <p:nvPr/>
          </p:nvSpPr>
          <p:spPr>
            <a:xfrm>
              <a:off x="2116042" y="3846520"/>
              <a:ext cx="181366" cy="1813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Shape 9181">
              <a:extLst>
                <a:ext uri="{FF2B5EF4-FFF2-40B4-BE49-F238E27FC236}">
                  <a16:creationId xmlns:a16="http://schemas.microsoft.com/office/drawing/2014/main" id="{46521DC7-2248-9246-E751-097048963B44}"/>
                </a:ext>
              </a:extLst>
            </p:cNvPr>
            <p:cNvSpPr/>
            <p:nvPr/>
          </p:nvSpPr>
          <p:spPr>
            <a:xfrm>
              <a:off x="4709733" y="3846520"/>
              <a:ext cx="181367" cy="1813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hape 9182">
              <a:extLst>
                <a:ext uri="{FF2B5EF4-FFF2-40B4-BE49-F238E27FC236}">
                  <a16:creationId xmlns:a16="http://schemas.microsoft.com/office/drawing/2014/main" id="{CCA82BF0-1D23-8C24-9FF6-504DB478F02F}"/>
                </a:ext>
              </a:extLst>
            </p:cNvPr>
            <p:cNvSpPr/>
            <p:nvPr/>
          </p:nvSpPr>
          <p:spPr>
            <a:xfrm>
              <a:off x="9897116" y="3846520"/>
              <a:ext cx="181367" cy="181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9183">
              <a:extLst>
                <a:ext uri="{FF2B5EF4-FFF2-40B4-BE49-F238E27FC236}">
                  <a16:creationId xmlns:a16="http://schemas.microsoft.com/office/drawing/2014/main" id="{AEF1516F-6501-FD3A-BC24-B48CE9AB300C}"/>
                </a:ext>
              </a:extLst>
            </p:cNvPr>
            <p:cNvSpPr/>
            <p:nvPr/>
          </p:nvSpPr>
          <p:spPr>
            <a:xfrm>
              <a:off x="7303425" y="3846520"/>
              <a:ext cx="181367" cy="18136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9184">
              <a:extLst>
                <a:ext uri="{FF2B5EF4-FFF2-40B4-BE49-F238E27FC236}">
                  <a16:creationId xmlns:a16="http://schemas.microsoft.com/office/drawing/2014/main" id="{A21744ED-D38E-1CB9-3E74-7FB055D6A6EA}"/>
                </a:ext>
              </a:extLst>
            </p:cNvPr>
            <p:cNvSpPr/>
            <p:nvPr/>
          </p:nvSpPr>
          <p:spPr>
            <a:xfrm>
              <a:off x="3412887" y="4704075"/>
              <a:ext cx="181367" cy="18136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hape 9185">
              <a:extLst>
                <a:ext uri="{FF2B5EF4-FFF2-40B4-BE49-F238E27FC236}">
                  <a16:creationId xmlns:a16="http://schemas.microsoft.com/office/drawing/2014/main" id="{540400A4-1803-84A4-C3F5-B0E5E18D5678}"/>
                </a:ext>
              </a:extLst>
            </p:cNvPr>
            <p:cNvSpPr/>
            <p:nvPr/>
          </p:nvSpPr>
          <p:spPr>
            <a:xfrm>
              <a:off x="6006579" y="4704075"/>
              <a:ext cx="181367" cy="1813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Shape 9186">
              <a:extLst>
                <a:ext uri="{FF2B5EF4-FFF2-40B4-BE49-F238E27FC236}">
                  <a16:creationId xmlns:a16="http://schemas.microsoft.com/office/drawing/2014/main" id="{FD4A0DFF-88CC-90FF-D7E0-2DEC9B33CB49}"/>
                </a:ext>
              </a:extLst>
            </p:cNvPr>
            <p:cNvSpPr/>
            <p:nvPr/>
          </p:nvSpPr>
          <p:spPr>
            <a:xfrm>
              <a:off x="8600270" y="4704075"/>
              <a:ext cx="181367" cy="1813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9188">
              <a:extLst>
                <a:ext uri="{FF2B5EF4-FFF2-40B4-BE49-F238E27FC236}">
                  <a16:creationId xmlns:a16="http://schemas.microsoft.com/office/drawing/2014/main" id="{A9D38D1B-9FB5-1EE8-B78E-C2421103F97A}"/>
                </a:ext>
              </a:extLst>
            </p:cNvPr>
            <p:cNvSpPr/>
            <p:nvPr/>
          </p:nvSpPr>
          <p:spPr>
            <a:xfrm>
              <a:off x="2301481" y="3999087"/>
              <a:ext cx="1111406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9189">
              <a:extLst>
                <a:ext uri="{FF2B5EF4-FFF2-40B4-BE49-F238E27FC236}">
                  <a16:creationId xmlns:a16="http://schemas.microsoft.com/office/drawing/2014/main" id="{FC7C1E72-1715-66C5-C20D-28E8AD889CE5}"/>
                </a:ext>
              </a:extLst>
            </p:cNvPr>
            <p:cNvSpPr/>
            <p:nvPr/>
          </p:nvSpPr>
          <p:spPr>
            <a:xfrm flipV="1">
              <a:off x="3598326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9190">
              <a:extLst>
                <a:ext uri="{FF2B5EF4-FFF2-40B4-BE49-F238E27FC236}">
                  <a16:creationId xmlns:a16="http://schemas.microsoft.com/office/drawing/2014/main" id="{74E22DA2-588A-EB30-3D15-1AD85136B416}"/>
                </a:ext>
              </a:extLst>
            </p:cNvPr>
            <p:cNvSpPr/>
            <p:nvPr/>
          </p:nvSpPr>
          <p:spPr>
            <a:xfrm>
              <a:off x="4895172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hape 9191">
              <a:extLst>
                <a:ext uri="{FF2B5EF4-FFF2-40B4-BE49-F238E27FC236}">
                  <a16:creationId xmlns:a16="http://schemas.microsoft.com/office/drawing/2014/main" id="{AFE8DDDE-D2D3-586D-2C9E-1D81402AD90E}"/>
                </a:ext>
              </a:extLst>
            </p:cNvPr>
            <p:cNvSpPr/>
            <p:nvPr/>
          </p:nvSpPr>
          <p:spPr>
            <a:xfrm flipV="1">
              <a:off x="6192018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9192">
              <a:extLst>
                <a:ext uri="{FF2B5EF4-FFF2-40B4-BE49-F238E27FC236}">
                  <a16:creationId xmlns:a16="http://schemas.microsoft.com/office/drawing/2014/main" id="{1D45691E-7115-6172-E05C-7E512EC87C42}"/>
                </a:ext>
              </a:extLst>
            </p:cNvPr>
            <p:cNvSpPr/>
            <p:nvPr/>
          </p:nvSpPr>
          <p:spPr>
            <a:xfrm>
              <a:off x="7484989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9193">
              <a:extLst>
                <a:ext uri="{FF2B5EF4-FFF2-40B4-BE49-F238E27FC236}">
                  <a16:creationId xmlns:a16="http://schemas.microsoft.com/office/drawing/2014/main" id="{A269BC64-8AF4-0A11-C319-6520B1B94253}"/>
                </a:ext>
              </a:extLst>
            </p:cNvPr>
            <p:cNvSpPr/>
            <p:nvPr/>
          </p:nvSpPr>
          <p:spPr>
            <a:xfrm flipV="1">
              <a:off x="8781834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F239C01F-C73A-3A7E-B15A-F3A64BA2A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94" y="2191277"/>
              <a:ext cx="830660" cy="777920"/>
            </a:xfrm>
            <a:custGeom>
              <a:avLst/>
              <a:gdLst>
                <a:gd name="T0" fmla="*/ 28575 w 899753"/>
                <a:gd name="T1" fmla="*/ 444500 h 842603"/>
                <a:gd name="T2" fmla="*/ 65686 w 899753"/>
                <a:gd name="T3" fmla="*/ 449899 h 842603"/>
                <a:gd name="T4" fmla="*/ 366179 w 899753"/>
                <a:gd name="T5" fmla="*/ 475816 h 842603"/>
                <a:gd name="T6" fmla="*/ 366179 w 899753"/>
                <a:gd name="T7" fmla="*/ 533047 h 842603"/>
                <a:gd name="T8" fmla="*/ 535161 w 899753"/>
                <a:gd name="T9" fmla="*/ 533047 h 842603"/>
                <a:gd name="T10" fmla="*/ 535161 w 899753"/>
                <a:gd name="T11" fmla="*/ 475816 h 842603"/>
                <a:gd name="T12" fmla="*/ 835293 w 899753"/>
                <a:gd name="T13" fmla="*/ 449899 h 842603"/>
                <a:gd name="T14" fmla="*/ 872765 w 899753"/>
                <a:gd name="T15" fmla="*/ 444500 h 842603"/>
                <a:gd name="T16" fmla="*/ 872765 w 899753"/>
                <a:gd name="T17" fmla="*/ 769894 h 842603"/>
                <a:gd name="T18" fmla="*/ 799984 w 899753"/>
                <a:gd name="T19" fmla="*/ 842603 h 842603"/>
                <a:gd name="T20" fmla="*/ 101356 w 899753"/>
                <a:gd name="T21" fmla="*/ 842603 h 842603"/>
                <a:gd name="T22" fmla="*/ 28575 w 899753"/>
                <a:gd name="T23" fmla="*/ 769894 h 842603"/>
                <a:gd name="T24" fmla="*/ 348884 w 899753"/>
                <a:gd name="T25" fmla="*/ 56606 h 842603"/>
                <a:gd name="T26" fmla="*/ 337362 w 899753"/>
                <a:gd name="T27" fmla="*/ 68144 h 842603"/>
                <a:gd name="T28" fmla="*/ 337362 w 899753"/>
                <a:gd name="T29" fmla="*/ 112852 h 842603"/>
                <a:gd name="T30" fmla="*/ 562391 w 899753"/>
                <a:gd name="T31" fmla="*/ 112852 h 842603"/>
                <a:gd name="T32" fmla="*/ 562391 w 899753"/>
                <a:gd name="T33" fmla="*/ 68144 h 842603"/>
                <a:gd name="T34" fmla="*/ 550869 w 899753"/>
                <a:gd name="T35" fmla="*/ 56606 h 842603"/>
                <a:gd name="T36" fmla="*/ 325841 w 899753"/>
                <a:gd name="T37" fmla="*/ 0 h 842603"/>
                <a:gd name="T38" fmla="*/ 573912 w 899753"/>
                <a:gd name="T39" fmla="*/ 0 h 842603"/>
                <a:gd name="T40" fmla="*/ 618558 w 899753"/>
                <a:gd name="T41" fmla="*/ 44708 h 842603"/>
                <a:gd name="T42" fmla="*/ 618558 w 899753"/>
                <a:gd name="T43" fmla="*/ 112852 h 842603"/>
                <a:gd name="T44" fmla="*/ 855108 w 899753"/>
                <a:gd name="T45" fmla="*/ 112852 h 842603"/>
                <a:gd name="T46" fmla="*/ 899753 w 899753"/>
                <a:gd name="T47" fmla="*/ 157561 h 842603"/>
                <a:gd name="T48" fmla="*/ 899753 w 899753"/>
                <a:gd name="T49" fmla="*/ 390837 h 842603"/>
                <a:gd name="T50" fmla="*/ 816943 w 899753"/>
                <a:gd name="T51" fmla="*/ 402014 h 842603"/>
                <a:gd name="T52" fmla="*/ 534307 w 899753"/>
                <a:gd name="T53" fmla="*/ 425089 h 842603"/>
                <a:gd name="T54" fmla="*/ 534307 w 899753"/>
                <a:gd name="T55" fmla="*/ 366320 h 842603"/>
                <a:gd name="T56" fmla="*/ 365446 w 899753"/>
                <a:gd name="T57" fmla="*/ 366320 h 842603"/>
                <a:gd name="T58" fmla="*/ 365446 w 899753"/>
                <a:gd name="T59" fmla="*/ 425089 h 842603"/>
                <a:gd name="T60" fmla="*/ 83171 w 899753"/>
                <a:gd name="T61" fmla="*/ 402014 h 842603"/>
                <a:gd name="T62" fmla="*/ 0 w 899753"/>
                <a:gd name="T63" fmla="*/ 390837 h 842603"/>
                <a:gd name="T64" fmla="*/ 0 w 899753"/>
                <a:gd name="T65" fmla="*/ 157561 h 842603"/>
                <a:gd name="T66" fmla="*/ 44646 w 899753"/>
                <a:gd name="T67" fmla="*/ 112852 h 842603"/>
                <a:gd name="T68" fmla="*/ 281195 w 899753"/>
                <a:gd name="T69" fmla="*/ 112852 h 842603"/>
                <a:gd name="T70" fmla="*/ 281195 w 899753"/>
                <a:gd name="T71" fmla="*/ 44708 h 842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lnTo>
                    <a:pt x="28575" y="444500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lnTo>
                    <a:pt x="348884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lnTo>
                    <a:pt x="325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390CE2E5-CE10-00FC-3548-DD84A39B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24" y="2732671"/>
              <a:ext cx="492179" cy="788319"/>
            </a:xfrm>
            <a:custGeom>
              <a:avLst/>
              <a:gdLst>
                <a:gd name="T0" fmla="*/ 252413 w 561616"/>
                <a:gd name="T1" fmla="*/ 533400 h 899752"/>
                <a:gd name="T2" fmla="*/ 309199 w 561616"/>
                <a:gd name="T3" fmla="*/ 533400 h 899752"/>
                <a:gd name="T4" fmla="*/ 309199 w 561616"/>
                <a:gd name="T5" fmla="*/ 590188 h 899752"/>
                <a:gd name="T6" fmla="*/ 252413 w 561616"/>
                <a:gd name="T7" fmla="*/ 590188 h 899752"/>
                <a:gd name="T8" fmla="*/ 252763 w 561616"/>
                <a:gd name="T9" fmla="*/ 478263 h 899752"/>
                <a:gd name="T10" fmla="*/ 252763 w 561616"/>
                <a:gd name="T11" fmla="*/ 490131 h 899752"/>
                <a:gd name="T12" fmla="*/ 153527 w 561616"/>
                <a:gd name="T13" fmla="*/ 589389 h 899752"/>
                <a:gd name="T14" fmla="*/ 112179 w 561616"/>
                <a:gd name="T15" fmla="*/ 688648 h 899752"/>
                <a:gd name="T16" fmla="*/ 112179 w 561616"/>
                <a:gd name="T17" fmla="*/ 703033 h 899752"/>
                <a:gd name="T18" fmla="*/ 252763 w 561616"/>
                <a:gd name="T19" fmla="*/ 646931 h 899752"/>
                <a:gd name="T20" fmla="*/ 308853 w 561616"/>
                <a:gd name="T21" fmla="*/ 646931 h 899752"/>
                <a:gd name="T22" fmla="*/ 449436 w 561616"/>
                <a:gd name="T23" fmla="*/ 703033 h 899752"/>
                <a:gd name="T24" fmla="*/ 449436 w 561616"/>
                <a:gd name="T25" fmla="*/ 688648 h 899752"/>
                <a:gd name="T26" fmla="*/ 408088 w 561616"/>
                <a:gd name="T27" fmla="*/ 589389 h 899752"/>
                <a:gd name="T28" fmla="*/ 308853 w 561616"/>
                <a:gd name="T29" fmla="*/ 490131 h 899752"/>
                <a:gd name="T30" fmla="*/ 308853 w 561616"/>
                <a:gd name="T31" fmla="*/ 478263 h 899752"/>
                <a:gd name="T32" fmla="*/ 56089 w 561616"/>
                <a:gd name="T33" fmla="*/ 141287 h 899752"/>
                <a:gd name="T34" fmla="*/ 112179 w 561616"/>
                <a:gd name="T35" fmla="*/ 141287 h 899752"/>
                <a:gd name="T36" fmla="*/ 112179 w 561616"/>
                <a:gd name="T37" fmla="*/ 212135 h 899752"/>
                <a:gd name="T38" fmla="*/ 152089 w 561616"/>
                <a:gd name="T39" fmla="*/ 309955 h 899752"/>
                <a:gd name="T40" fmla="*/ 409526 w 561616"/>
                <a:gd name="T41" fmla="*/ 309955 h 899752"/>
                <a:gd name="T42" fmla="*/ 449436 w 561616"/>
                <a:gd name="T43" fmla="*/ 212135 h 899752"/>
                <a:gd name="T44" fmla="*/ 449436 w 561616"/>
                <a:gd name="T45" fmla="*/ 141287 h 899752"/>
                <a:gd name="T46" fmla="*/ 505526 w 561616"/>
                <a:gd name="T47" fmla="*/ 141287 h 899752"/>
                <a:gd name="T48" fmla="*/ 505526 w 561616"/>
                <a:gd name="T49" fmla="*/ 212135 h 899752"/>
                <a:gd name="T50" fmla="*/ 447998 w 561616"/>
                <a:gd name="T51" fmla="*/ 350953 h 899752"/>
                <a:gd name="T52" fmla="*/ 364942 w 561616"/>
                <a:gd name="T53" fmla="*/ 434028 h 899752"/>
                <a:gd name="T54" fmla="*/ 364942 w 561616"/>
                <a:gd name="T55" fmla="*/ 466755 h 899752"/>
                <a:gd name="T56" fmla="*/ 447998 w 561616"/>
                <a:gd name="T57" fmla="*/ 549830 h 899752"/>
                <a:gd name="T58" fmla="*/ 505526 w 561616"/>
                <a:gd name="T59" fmla="*/ 688648 h 899752"/>
                <a:gd name="T60" fmla="*/ 505526 w 561616"/>
                <a:gd name="T61" fmla="*/ 787547 h 899752"/>
                <a:gd name="T62" fmla="*/ 561616 w 561616"/>
                <a:gd name="T63" fmla="*/ 787547 h 899752"/>
                <a:gd name="T64" fmla="*/ 561616 w 561616"/>
                <a:gd name="T65" fmla="*/ 899752 h 899752"/>
                <a:gd name="T66" fmla="*/ 0 w 561616"/>
                <a:gd name="T67" fmla="*/ 899752 h 899752"/>
                <a:gd name="T68" fmla="*/ 0 w 561616"/>
                <a:gd name="T69" fmla="*/ 787547 h 899752"/>
                <a:gd name="T70" fmla="*/ 56089 w 561616"/>
                <a:gd name="T71" fmla="*/ 787547 h 899752"/>
                <a:gd name="T72" fmla="*/ 56089 w 561616"/>
                <a:gd name="T73" fmla="*/ 688648 h 899752"/>
                <a:gd name="T74" fmla="*/ 113977 w 561616"/>
                <a:gd name="T75" fmla="*/ 549830 h 899752"/>
                <a:gd name="T76" fmla="*/ 196673 w 561616"/>
                <a:gd name="T77" fmla="*/ 466755 h 899752"/>
                <a:gd name="T78" fmla="*/ 196673 w 561616"/>
                <a:gd name="T79" fmla="*/ 434028 h 899752"/>
                <a:gd name="T80" fmla="*/ 113977 w 561616"/>
                <a:gd name="T81" fmla="*/ 350953 h 899752"/>
                <a:gd name="T82" fmla="*/ 56089 w 561616"/>
                <a:gd name="T83" fmla="*/ 212135 h 899752"/>
                <a:gd name="T84" fmla="*/ 0 w 561616"/>
                <a:gd name="T85" fmla="*/ 0 h 899752"/>
                <a:gd name="T86" fmla="*/ 561616 w 561616"/>
                <a:gd name="T87" fmla="*/ 0 h 899752"/>
                <a:gd name="T88" fmla="*/ 561616 w 561616"/>
                <a:gd name="T89" fmla="*/ 112352 h 899752"/>
                <a:gd name="T90" fmla="*/ 0 w 561616"/>
                <a:gd name="T91" fmla="*/ 112352 h 899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1616" h="899752">
                  <a:moveTo>
                    <a:pt x="252413" y="533400"/>
                  </a:moveTo>
                  <a:lnTo>
                    <a:pt x="309199" y="533400"/>
                  </a:lnTo>
                  <a:lnTo>
                    <a:pt x="309199" y="590188"/>
                  </a:lnTo>
                  <a:lnTo>
                    <a:pt x="252413" y="590188"/>
                  </a:lnTo>
                  <a:lnTo>
                    <a:pt x="252413" y="533400"/>
                  </a:lnTo>
                  <a:close/>
                  <a:moveTo>
                    <a:pt x="252763" y="478263"/>
                  </a:moveTo>
                  <a:lnTo>
                    <a:pt x="252763" y="490131"/>
                  </a:lnTo>
                  <a:lnTo>
                    <a:pt x="153527" y="589389"/>
                  </a:lnTo>
                  <a:cubicBezTo>
                    <a:pt x="126921" y="616002"/>
                    <a:pt x="112179" y="651246"/>
                    <a:pt x="112179" y="688648"/>
                  </a:cubicBezTo>
                  <a:lnTo>
                    <a:pt x="112179" y="703033"/>
                  </a:lnTo>
                  <a:lnTo>
                    <a:pt x="252763" y="646931"/>
                  </a:lnTo>
                  <a:lnTo>
                    <a:pt x="308853" y="646931"/>
                  </a:lnTo>
                  <a:lnTo>
                    <a:pt x="449436" y="703033"/>
                  </a:lnTo>
                  <a:lnTo>
                    <a:pt x="449436" y="688648"/>
                  </a:lnTo>
                  <a:cubicBezTo>
                    <a:pt x="449436" y="651246"/>
                    <a:pt x="434695" y="616002"/>
                    <a:pt x="408088" y="589389"/>
                  </a:cubicBezTo>
                  <a:lnTo>
                    <a:pt x="308853" y="490131"/>
                  </a:lnTo>
                  <a:lnTo>
                    <a:pt x="308853" y="478263"/>
                  </a:lnTo>
                  <a:lnTo>
                    <a:pt x="252763" y="478263"/>
                  </a:lnTo>
                  <a:close/>
                  <a:moveTo>
                    <a:pt x="56089" y="141287"/>
                  </a:moveTo>
                  <a:lnTo>
                    <a:pt x="112179" y="141287"/>
                  </a:lnTo>
                  <a:lnTo>
                    <a:pt x="112179" y="212135"/>
                  </a:lnTo>
                  <a:cubicBezTo>
                    <a:pt x="112179" y="248817"/>
                    <a:pt x="126561" y="283701"/>
                    <a:pt x="152089" y="309955"/>
                  </a:cubicBezTo>
                  <a:lnTo>
                    <a:pt x="409526" y="309955"/>
                  </a:lnTo>
                  <a:cubicBezTo>
                    <a:pt x="435054" y="283701"/>
                    <a:pt x="449436" y="248817"/>
                    <a:pt x="449436" y="212135"/>
                  </a:cubicBezTo>
                  <a:lnTo>
                    <a:pt x="449436" y="141287"/>
                  </a:lnTo>
                  <a:lnTo>
                    <a:pt x="505526" y="141287"/>
                  </a:lnTo>
                  <a:lnTo>
                    <a:pt x="505526" y="212135"/>
                  </a:lnTo>
                  <a:cubicBezTo>
                    <a:pt x="505526" y="264641"/>
                    <a:pt x="485032" y="313911"/>
                    <a:pt x="447998" y="350953"/>
                  </a:cubicBezTo>
                  <a:lnTo>
                    <a:pt x="364942" y="434028"/>
                  </a:lnTo>
                  <a:lnTo>
                    <a:pt x="364942" y="466755"/>
                  </a:lnTo>
                  <a:lnTo>
                    <a:pt x="447998" y="549830"/>
                  </a:lnTo>
                  <a:cubicBezTo>
                    <a:pt x="485032" y="586872"/>
                    <a:pt x="505526" y="636142"/>
                    <a:pt x="505526" y="688648"/>
                  </a:cubicBezTo>
                  <a:lnTo>
                    <a:pt x="505526" y="787547"/>
                  </a:lnTo>
                  <a:lnTo>
                    <a:pt x="561616" y="787547"/>
                  </a:lnTo>
                  <a:lnTo>
                    <a:pt x="561616" y="899752"/>
                  </a:lnTo>
                  <a:lnTo>
                    <a:pt x="0" y="899752"/>
                  </a:lnTo>
                  <a:lnTo>
                    <a:pt x="0" y="787547"/>
                  </a:lnTo>
                  <a:lnTo>
                    <a:pt x="56089" y="787547"/>
                  </a:lnTo>
                  <a:lnTo>
                    <a:pt x="56089" y="688648"/>
                  </a:lnTo>
                  <a:cubicBezTo>
                    <a:pt x="56089" y="636142"/>
                    <a:pt x="76584" y="586872"/>
                    <a:pt x="113977" y="549830"/>
                  </a:cubicBezTo>
                  <a:lnTo>
                    <a:pt x="196673" y="466755"/>
                  </a:lnTo>
                  <a:lnTo>
                    <a:pt x="196673" y="434028"/>
                  </a:lnTo>
                  <a:lnTo>
                    <a:pt x="113977" y="350953"/>
                  </a:lnTo>
                  <a:cubicBezTo>
                    <a:pt x="76584" y="313911"/>
                    <a:pt x="56089" y="264641"/>
                    <a:pt x="56089" y="212135"/>
                  </a:cubicBezTo>
                  <a:lnTo>
                    <a:pt x="56089" y="141287"/>
                  </a:lnTo>
                  <a:close/>
                  <a:moveTo>
                    <a:pt x="0" y="0"/>
                  </a:moveTo>
                  <a:lnTo>
                    <a:pt x="561616" y="0"/>
                  </a:lnTo>
                  <a:lnTo>
                    <a:pt x="561616" y="112352"/>
                  </a:lnTo>
                  <a:lnTo>
                    <a:pt x="0" y="11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855A7558-E4B0-5898-53DB-91A0ED547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105" y="2164907"/>
              <a:ext cx="779383" cy="830660"/>
            </a:xfrm>
            <a:custGeom>
              <a:avLst/>
              <a:gdLst>
                <a:gd name="T0" fmla="*/ 450379 w 2344"/>
                <a:gd name="T1" fmla="*/ 478140 h 2500"/>
                <a:gd name="T2" fmla="*/ 731775 w 2344"/>
                <a:gd name="T3" fmla="*/ 421973 h 2500"/>
                <a:gd name="T4" fmla="*/ 731775 w 2344"/>
                <a:gd name="T5" fmla="*/ 703168 h 2500"/>
                <a:gd name="T6" fmla="*/ 450379 w 2344"/>
                <a:gd name="T7" fmla="*/ 646641 h 2500"/>
                <a:gd name="T8" fmla="*/ 731775 w 2344"/>
                <a:gd name="T9" fmla="*/ 703168 h 2500"/>
                <a:gd name="T10" fmla="*/ 366068 w 2344"/>
                <a:gd name="T11" fmla="*/ 365446 h 2500"/>
                <a:gd name="T12" fmla="*/ 337964 w 2344"/>
                <a:gd name="T13" fmla="*/ 337362 h 2500"/>
                <a:gd name="T14" fmla="*/ 366068 w 2344"/>
                <a:gd name="T15" fmla="*/ 309279 h 2500"/>
                <a:gd name="T16" fmla="*/ 394171 w 2344"/>
                <a:gd name="T17" fmla="*/ 337362 h 2500"/>
                <a:gd name="T18" fmla="*/ 366068 w 2344"/>
                <a:gd name="T19" fmla="*/ 478140 h 2500"/>
                <a:gd name="T20" fmla="*/ 337964 w 2344"/>
                <a:gd name="T21" fmla="*/ 449696 h 2500"/>
                <a:gd name="T22" fmla="*/ 366068 w 2344"/>
                <a:gd name="T23" fmla="*/ 421973 h 2500"/>
                <a:gd name="T24" fmla="*/ 394171 w 2344"/>
                <a:gd name="T25" fmla="*/ 449696 h 2500"/>
                <a:gd name="T26" fmla="*/ 366068 w 2344"/>
                <a:gd name="T27" fmla="*/ 478140 h 2500"/>
                <a:gd name="T28" fmla="*/ 366068 w 2344"/>
                <a:gd name="T29" fmla="*/ 590474 h 2500"/>
                <a:gd name="T30" fmla="*/ 337964 w 2344"/>
                <a:gd name="T31" fmla="*/ 562391 h 2500"/>
                <a:gd name="T32" fmla="*/ 366068 w 2344"/>
                <a:gd name="T33" fmla="*/ 534307 h 2500"/>
                <a:gd name="T34" fmla="*/ 394171 w 2344"/>
                <a:gd name="T35" fmla="*/ 562391 h 2500"/>
                <a:gd name="T36" fmla="*/ 366068 w 2344"/>
                <a:gd name="T37" fmla="*/ 703168 h 2500"/>
                <a:gd name="T38" fmla="*/ 337964 w 2344"/>
                <a:gd name="T39" fmla="*/ 674725 h 2500"/>
                <a:gd name="T40" fmla="*/ 366068 w 2344"/>
                <a:gd name="T41" fmla="*/ 646641 h 2500"/>
                <a:gd name="T42" fmla="*/ 394171 w 2344"/>
                <a:gd name="T43" fmla="*/ 674725 h 2500"/>
                <a:gd name="T44" fmla="*/ 366068 w 2344"/>
                <a:gd name="T45" fmla="*/ 703168 h 2500"/>
                <a:gd name="T46" fmla="*/ 619000 w 2344"/>
                <a:gd name="T47" fmla="*/ 534307 h 2500"/>
                <a:gd name="T48" fmla="*/ 450379 w 2344"/>
                <a:gd name="T49" fmla="*/ 590474 h 2500"/>
                <a:gd name="T50" fmla="*/ 450379 w 2344"/>
                <a:gd name="T51" fmla="*/ 309279 h 2500"/>
                <a:gd name="T52" fmla="*/ 703311 w 2344"/>
                <a:gd name="T53" fmla="*/ 365446 h 2500"/>
                <a:gd name="T54" fmla="*/ 450379 w 2344"/>
                <a:gd name="T55" fmla="*/ 309279 h 2500"/>
                <a:gd name="T56" fmla="*/ 647104 w 2344"/>
                <a:gd name="T57" fmla="*/ 140418 h 2500"/>
                <a:gd name="T58" fmla="*/ 450379 w 2344"/>
                <a:gd name="T59" fmla="*/ 196585 h 2500"/>
                <a:gd name="T60" fmla="*/ 225189 w 2344"/>
                <a:gd name="T61" fmla="*/ 815502 h 2500"/>
                <a:gd name="T62" fmla="*/ 197086 w 2344"/>
                <a:gd name="T63" fmla="*/ 843586 h 2500"/>
                <a:gd name="T64" fmla="*/ 168982 w 2344"/>
                <a:gd name="T65" fmla="*/ 815502 h 2500"/>
                <a:gd name="T66" fmla="*/ 168982 w 2344"/>
                <a:gd name="T67" fmla="*/ 309279 h 2500"/>
                <a:gd name="T68" fmla="*/ 225189 w 2344"/>
                <a:gd name="T69" fmla="*/ 281195 h 2500"/>
                <a:gd name="T70" fmla="*/ 112775 w 2344"/>
                <a:gd name="T71" fmla="*/ 590474 h 2500"/>
                <a:gd name="T72" fmla="*/ 56568 w 2344"/>
                <a:gd name="T73" fmla="*/ 309279 h 2500"/>
                <a:gd name="T74" fmla="*/ 84311 w 2344"/>
                <a:gd name="T75" fmla="*/ 281195 h 2500"/>
                <a:gd name="T76" fmla="*/ 112775 w 2344"/>
                <a:gd name="T77" fmla="*/ 309279 h 2500"/>
                <a:gd name="T78" fmla="*/ 225189 w 2344"/>
                <a:gd name="T79" fmla="*/ 0 h 2500"/>
                <a:gd name="T80" fmla="*/ 84311 w 2344"/>
                <a:gd name="T81" fmla="*/ 225028 h 2500"/>
                <a:gd name="T82" fmla="*/ 0 w 2344"/>
                <a:gd name="T83" fmla="*/ 309279 h 2500"/>
                <a:gd name="T84" fmla="*/ 112775 w 2344"/>
                <a:gd name="T85" fmla="*/ 646641 h 2500"/>
                <a:gd name="T86" fmla="*/ 112775 w 2344"/>
                <a:gd name="T87" fmla="*/ 815502 h 2500"/>
                <a:gd name="T88" fmla="*/ 759879 w 2344"/>
                <a:gd name="T89" fmla="*/ 899753 h 2500"/>
                <a:gd name="T90" fmla="*/ 844190 w 2344"/>
                <a:gd name="T91" fmla="*/ 815502 h 2500"/>
                <a:gd name="T92" fmla="*/ 225189 w 2344"/>
                <a:gd name="T93" fmla="*/ 0 h 25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4" h="2500">
                  <a:moveTo>
                    <a:pt x="2031" y="1328"/>
                  </a:moveTo>
                  <a:lnTo>
                    <a:pt x="1250" y="1328"/>
                  </a:lnTo>
                  <a:lnTo>
                    <a:pt x="1250" y="1172"/>
                  </a:lnTo>
                  <a:lnTo>
                    <a:pt x="2031" y="1172"/>
                  </a:lnTo>
                  <a:lnTo>
                    <a:pt x="2031" y="1328"/>
                  </a:lnTo>
                  <a:close/>
                  <a:moveTo>
                    <a:pt x="2031" y="1953"/>
                  </a:moveTo>
                  <a:lnTo>
                    <a:pt x="1250" y="1953"/>
                  </a:lnTo>
                  <a:lnTo>
                    <a:pt x="1250" y="1796"/>
                  </a:lnTo>
                  <a:lnTo>
                    <a:pt x="2031" y="1796"/>
                  </a:lnTo>
                  <a:lnTo>
                    <a:pt x="2031" y="1953"/>
                  </a:lnTo>
                  <a:close/>
                  <a:moveTo>
                    <a:pt x="1016" y="1015"/>
                  </a:moveTo>
                  <a:lnTo>
                    <a:pt x="1016" y="1015"/>
                  </a:lnTo>
                  <a:cubicBezTo>
                    <a:pt x="972" y="1015"/>
                    <a:pt x="938" y="980"/>
                    <a:pt x="938" y="937"/>
                  </a:cubicBezTo>
                  <a:cubicBezTo>
                    <a:pt x="938" y="893"/>
                    <a:pt x="972" y="859"/>
                    <a:pt x="1016" y="859"/>
                  </a:cubicBezTo>
                  <a:cubicBezTo>
                    <a:pt x="1059" y="859"/>
                    <a:pt x="1094" y="893"/>
                    <a:pt x="1094" y="937"/>
                  </a:cubicBezTo>
                  <a:cubicBezTo>
                    <a:pt x="1094" y="980"/>
                    <a:pt x="1059" y="1015"/>
                    <a:pt x="1016" y="1015"/>
                  </a:cubicBezTo>
                  <a:close/>
                  <a:moveTo>
                    <a:pt x="1016" y="1328"/>
                  </a:moveTo>
                  <a:lnTo>
                    <a:pt x="1016" y="1328"/>
                  </a:lnTo>
                  <a:cubicBezTo>
                    <a:pt x="972" y="1328"/>
                    <a:pt x="938" y="1293"/>
                    <a:pt x="938" y="1249"/>
                  </a:cubicBezTo>
                  <a:cubicBezTo>
                    <a:pt x="938" y="1206"/>
                    <a:pt x="972" y="1172"/>
                    <a:pt x="1016" y="1172"/>
                  </a:cubicBezTo>
                  <a:cubicBezTo>
                    <a:pt x="1059" y="1172"/>
                    <a:pt x="1094" y="1206"/>
                    <a:pt x="1094" y="1249"/>
                  </a:cubicBezTo>
                  <a:cubicBezTo>
                    <a:pt x="1094" y="1293"/>
                    <a:pt x="1059" y="1328"/>
                    <a:pt x="1016" y="1328"/>
                  </a:cubicBezTo>
                  <a:close/>
                  <a:moveTo>
                    <a:pt x="1016" y="1640"/>
                  </a:moveTo>
                  <a:lnTo>
                    <a:pt x="1016" y="1640"/>
                  </a:lnTo>
                  <a:cubicBezTo>
                    <a:pt x="972" y="1640"/>
                    <a:pt x="938" y="1605"/>
                    <a:pt x="938" y="1562"/>
                  </a:cubicBezTo>
                  <a:cubicBezTo>
                    <a:pt x="938" y="1519"/>
                    <a:pt x="972" y="1484"/>
                    <a:pt x="1016" y="1484"/>
                  </a:cubicBezTo>
                  <a:cubicBezTo>
                    <a:pt x="1059" y="1484"/>
                    <a:pt x="1094" y="1519"/>
                    <a:pt x="1094" y="1562"/>
                  </a:cubicBezTo>
                  <a:cubicBezTo>
                    <a:pt x="1094" y="1605"/>
                    <a:pt x="1059" y="1640"/>
                    <a:pt x="1016" y="1640"/>
                  </a:cubicBezTo>
                  <a:close/>
                  <a:moveTo>
                    <a:pt x="1016" y="1953"/>
                  </a:moveTo>
                  <a:lnTo>
                    <a:pt x="1016" y="1953"/>
                  </a:lnTo>
                  <a:cubicBezTo>
                    <a:pt x="972" y="1953"/>
                    <a:pt x="938" y="1917"/>
                    <a:pt x="938" y="1874"/>
                  </a:cubicBezTo>
                  <a:cubicBezTo>
                    <a:pt x="938" y="1831"/>
                    <a:pt x="972" y="1796"/>
                    <a:pt x="1016" y="1796"/>
                  </a:cubicBezTo>
                  <a:cubicBezTo>
                    <a:pt x="1059" y="1796"/>
                    <a:pt x="1094" y="1831"/>
                    <a:pt x="1094" y="1874"/>
                  </a:cubicBezTo>
                  <a:cubicBezTo>
                    <a:pt x="1094" y="1917"/>
                    <a:pt x="1059" y="1953"/>
                    <a:pt x="1016" y="1953"/>
                  </a:cubicBezTo>
                  <a:close/>
                  <a:moveTo>
                    <a:pt x="1250" y="1484"/>
                  </a:moveTo>
                  <a:lnTo>
                    <a:pt x="1718" y="1484"/>
                  </a:lnTo>
                  <a:lnTo>
                    <a:pt x="1718" y="1640"/>
                  </a:lnTo>
                  <a:lnTo>
                    <a:pt x="1250" y="1640"/>
                  </a:lnTo>
                  <a:lnTo>
                    <a:pt x="1250" y="1484"/>
                  </a:lnTo>
                  <a:close/>
                  <a:moveTo>
                    <a:pt x="1250" y="859"/>
                  </a:moveTo>
                  <a:lnTo>
                    <a:pt x="1952" y="859"/>
                  </a:lnTo>
                  <a:lnTo>
                    <a:pt x="1952" y="1015"/>
                  </a:lnTo>
                  <a:lnTo>
                    <a:pt x="1250" y="1015"/>
                  </a:lnTo>
                  <a:lnTo>
                    <a:pt x="1250" y="859"/>
                  </a:lnTo>
                  <a:close/>
                  <a:moveTo>
                    <a:pt x="1250" y="390"/>
                  </a:moveTo>
                  <a:lnTo>
                    <a:pt x="1796" y="390"/>
                  </a:lnTo>
                  <a:lnTo>
                    <a:pt x="1796" y="546"/>
                  </a:lnTo>
                  <a:lnTo>
                    <a:pt x="1250" y="546"/>
                  </a:lnTo>
                  <a:lnTo>
                    <a:pt x="1250" y="390"/>
                  </a:lnTo>
                  <a:close/>
                  <a:moveTo>
                    <a:pt x="625" y="2265"/>
                  </a:moveTo>
                  <a:lnTo>
                    <a:pt x="625" y="2265"/>
                  </a:lnTo>
                  <a:cubicBezTo>
                    <a:pt x="625" y="2308"/>
                    <a:pt x="590" y="2343"/>
                    <a:pt x="547" y="2343"/>
                  </a:cubicBezTo>
                  <a:cubicBezTo>
                    <a:pt x="504" y="2343"/>
                    <a:pt x="469" y="2308"/>
                    <a:pt x="469" y="2265"/>
                  </a:cubicBezTo>
                  <a:lnTo>
                    <a:pt x="469" y="859"/>
                  </a:lnTo>
                  <a:cubicBezTo>
                    <a:pt x="469" y="831"/>
                    <a:pt x="463" y="806"/>
                    <a:pt x="454" y="781"/>
                  </a:cubicBezTo>
                  <a:lnTo>
                    <a:pt x="625" y="781"/>
                  </a:lnTo>
                  <a:lnTo>
                    <a:pt x="625" y="2265"/>
                  </a:lnTo>
                  <a:close/>
                  <a:moveTo>
                    <a:pt x="313" y="1640"/>
                  </a:moveTo>
                  <a:lnTo>
                    <a:pt x="157" y="1640"/>
                  </a:lnTo>
                  <a:lnTo>
                    <a:pt x="157" y="859"/>
                  </a:lnTo>
                  <a:cubicBezTo>
                    <a:pt x="157" y="816"/>
                    <a:pt x="191" y="781"/>
                    <a:pt x="234" y="781"/>
                  </a:cubicBezTo>
                  <a:cubicBezTo>
                    <a:pt x="277" y="781"/>
                    <a:pt x="313" y="816"/>
                    <a:pt x="313" y="859"/>
                  </a:cubicBezTo>
                  <a:lnTo>
                    <a:pt x="313" y="1640"/>
                  </a:lnTo>
                  <a:close/>
                  <a:moveTo>
                    <a:pt x="625" y="0"/>
                  </a:moveTo>
                  <a:lnTo>
                    <a:pt x="625" y="625"/>
                  </a:lnTo>
                  <a:lnTo>
                    <a:pt x="234" y="625"/>
                  </a:lnTo>
                  <a:cubicBezTo>
                    <a:pt x="105" y="625"/>
                    <a:pt x="0" y="730"/>
                    <a:pt x="0" y="859"/>
                  </a:cubicBezTo>
                  <a:lnTo>
                    <a:pt x="0" y="1796"/>
                  </a:lnTo>
                  <a:lnTo>
                    <a:pt x="313" y="1796"/>
                  </a:lnTo>
                  <a:lnTo>
                    <a:pt x="313" y="2265"/>
                  </a:lnTo>
                  <a:cubicBezTo>
                    <a:pt x="313" y="2394"/>
                    <a:pt x="418" y="2499"/>
                    <a:pt x="547" y="2499"/>
                  </a:cubicBezTo>
                  <a:lnTo>
                    <a:pt x="2109" y="2499"/>
                  </a:lnTo>
                  <a:cubicBezTo>
                    <a:pt x="2238" y="2499"/>
                    <a:pt x="2343" y="2394"/>
                    <a:pt x="2343" y="2265"/>
                  </a:cubicBezTo>
                  <a:lnTo>
                    <a:pt x="2343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68D3D53F-E550-B9FC-A8F1-BA83C8543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730" y="2189715"/>
              <a:ext cx="620464" cy="464256"/>
            </a:xfrm>
            <a:custGeom>
              <a:avLst/>
              <a:gdLst>
                <a:gd name="T0" fmla="*/ 573956 w 901340"/>
                <a:gd name="T1" fmla="*/ 561975 h 674329"/>
                <a:gd name="T2" fmla="*/ 901340 w 901340"/>
                <a:gd name="T3" fmla="*/ 561975 h 674329"/>
                <a:gd name="T4" fmla="*/ 901340 w 901340"/>
                <a:gd name="T5" fmla="*/ 674329 h 674329"/>
                <a:gd name="T6" fmla="*/ 468313 w 901340"/>
                <a:gd name="T7" fmla="*/ 674329 h 674329"/>
                <a:gd name="T8" fmla="*/ 573956 w 901340"/>
                <a:gd name="T9" fmla="*/ 561975 h 674329"/>
                <a:gd name="T10" fmla="*/ 616811 w 901340"/>
                <a:gd name="T11" fmla="*/ 420688 h 674329"/>
                <a:gd name="T12" fmla="*/ 842604 w 901340"/>
                <a:gd name="T13" fmla="*/ 420688 h 674329"/>
                <a:gd name="T14" fmla="*/ 842604 w 901340"/>
                <a:gd name="T15" fmla="*/ 533040 h 674329"/>
                <a:gd name="T16" fmla="*/ 587375 w 901340"/>
                <a:gd name="T17" fmla="*/ 533040 h 674329"/>
                <a:gd name="T18" fmla="*/ 616811 w 901340"/>
                <a:gd name="T19" fmla="*/ 420688 h 674329"/>
                <a:gd name="T20" fmla="*/ 600075 w 901340"/>
                <a:gd name="T21" fmla="*/ 280988 h 674329"/>
                <a:gd name="T22" fmla="*/ 901339 w 901340"/>
                <a:gd name="T23" fmla="*/ 280988 h 674329"/>
                <a:gd name="T24" fmla="*/ 901339 w 901340"/>
                <a:gd name="T25" fmla="*/ 393341 h 674329"/>
                <a:gd name="T26" fmla="*/ 619919 w 901340"/>
                <a:gd name="T27" fmla="*/ 393341 h 674329"/>
                <a:gd name="T28" fmla="*/ 600075 w 901340"/>
                <a:gd name="T29" fmla="*/ 280988 h 674329"/>
                <a:gd name="T30" fmla="*/ 196799 w 901340"/>
                <a:gd name="T31" fmla="*/ 280982 h 674329"/>
                <a:gd name="T32" fmla="*/ 196799 w 901340"/>
                <a:gd name="T33" fmla="*/ 337072 h 674329"/>
                <a:gd name="T34" fmla="*/ 252925 w 901340"/>
                <a:gd name="T35" fmla="*/ 337072 h 674329"/>
                <a:gd name="T36" fmla="*/ 252925 w 901340"/>
                <a:gd name="T37" fmla="*/ 449611 h 674329"/>
                <a:gd name="T38" fmla="*/ 196799 w 901340"/>
                <a:gd name="T39" fmla="*/ 449611 h 674329"/>
                <a:gd name="T40" fmla="*/ 196799 w 901340"/>
                <a:gd name="T41" fmla="*/ 505700 h 674329"/>
                <a:gd name="T42" fmla="*/ 365176 w 901340"/>
                <a:gd name="T43" fmla="*/ 505700 h 674329"/>
                <a:gd name="T44" fmla="*/ 365176 w 901340"/>
                <a:gd name="T45" fmla="*/ 449611 h 674329"/>
                <a:gd name="T46" fmla="*/ 309051 w 901340"/>
                <a:gd name="T47" fmla="*/ 449611 h 674329"/>
                <a:gd name="T48" fmla="*/ 309051 w 901340"/>
                <a:gd name="T49" fmla="*/ 280982 h 674329"/>
                <a:gd name="T50" fmla="*/ 503238 w 901340"/>
                <a:gd name="T51" fmla="*/ 139700 h 674329"/>
                <a:gd name="T52" fmla="*/ 787040 w 901340"/>
                <a:gd name="T53" fmla="*/ 139700 h 674329"/>
                <a:gd name="T54" fmla="*/ 787040 w 901340"/>
                <a:gd name="T55" fmla="*/ 252053 h 674329"/>
                <a:gd name="T56" fmla="*/ 587154 w 901340"/>
                <a:gd name="T57" fmla="*/ 252053 h 674329"/>
                <a:gd name="T58" fmla="*/ 503238 w 901340"/>
                <a:gd name="T59" fmla="*/ 139700 h 674329"/>
                <a:gd name="T60" fmla="*/ 280988 w 901340"/>
                <a:gd name="T61" fmla="*/ 112713 h 674329"/>
                <a:gd name="T62" fmla="*/ 561615 w 901340"/>
                <a:gd name="T63" fmla="*/ 393521 h 674329"/>
                <a:gd name="T64" fmla="*/ 280988 w 901340"/>
                <a:gd name="T65" fmla="*/ 674329 h 674329"/>
                <a:gd name="T66" fmla="*/ 0 w 901340"/>
                <a:gd name="T67" fmla="*/ 393521 h 674329"/>
                <a:gd name="T68" fmla="*/ 280988 w 901340"/>
                <a:gd name="T69" fmla="*/ 112713 h 674329"/>
                <a:gd name="T70" fmla="*/ 282575 w 901340"/>
                <a:gd name="T71" fmla="*/ 0 h 674329"/>
                <a:gd name="T72" fmla="*/ 844190 w 901340"/>
                <a:gd name="T73" fmla="*/ 0 h 674329"/>
                <a:gd name="T74" fmla="*/ 844190 w 901340"/>
                <a:gd name="T75" fmla="*/ 112353 h 674329"/>
                <a:gd name="T76" fmla="*/ 468221 w 901340"/>
                <a:gd name="T77" fmla="*/ 112353 h 674329"/>
                <a:gd name="T78" fmla="*/ 282575 w 901340"/>
                <a:gd name="T79" fmla="*/ 55816 h 674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340" h="674329">
                  <a:moveTo>
                    <a:pt x="573956" y="561975"/>
                  </a:moveTo>
                  <a:lnTo>
                    <a:pt x="901340" y="561975"/>
                  </a:lnTo>
                  <a:lnTo>
                    <a:pt x="901340" y="674329"/>
                  </a:lnTo>
                  <a:lnTo>
                    <a:pt x="468313" y="674329"/>
                  </a:lnTo>
                  <a:cubicBezTo>
                    <a:pt x="511940" y="645613"/>
                    <a:pt x="547996" y="607204"/>
                    <a:pt x="573956" y="561975"/>
                  </a:cubicBezTo>
                  <a:close/>
                  <a:moveTo>
                    <a:pt x="616811" y="420688"/>
                  </a:moveTo>
                  <a:lnTo>
                    <a:pt x="842604" y="420688"/>
                  </a:lnTo>
                  <a:lnTo>
                    <a:pt x="842604" y="533040"/>
                  </a:lnTo>
                  <a:lnTo>
                    <a:pt x="587375" y="533040"/>
                  </a:lnTo>
                  <a:cubicBezTo>
                    <a:pt x="603529" y="498470"/>
                    <a:pt x="613580" y="460660"/>
                    <a:pt x="616811" y="420688"/>
                  </a:cubicBezTo>
                  <a:close/>
                  <a:moveTo>
                    <a:pt x="600075" y="280988"/>
                  </a:moveTo>
                  <a:lnTo>
                    <a:pt x="901339" y="280988"/>
                  </a:lnTo>
                  <a:lnTo>
                    <a:pt x="901339" y="393341"/>
                  </a:lnTo>
                  <a:lnTo>
                    <a:pt x="619919" y="393341"/>
                  </a:lnTo>
                  <a:cubicBezTo>
                    <a:pt x="619919" y="353856"/>
                    <a:pt x="612703" y="316166"/>
                    <a:pt x="600075" y="280988"/>
                  </a:cubicBezTo>
                  <a:close/>
                  <a:moveTo>
                    <a:pt x="196799" y="280982"/>
                  </a:moveTo>
                  <a:lnTo>
                    <a:pt x="196799" y="337072"/>
                  </a:lnTo>
                  <a:lnTo>
                    <a:pt x="252925" y="337072"/>
                  </a:lnTo>
                  <a:lnTo>
                    <a:pt x="252925" y="449611"/>
                  </a:lnTo>
                  <a:lnTo>
                    <a:pt x="196799" y="449611"/>
                  </a:lnTo>
                  <a:lnTo>
                    <a:pt x="196799" y="505700"/>
                  </a:lnTo>
                  <a:lnTo>
                    <a:pt x="365176" y="505700"/>
                  </a:lnTo>
                  <a:lnTo>
                    <a:pt x="365176" y="449611"/>
                  </a:lnTo>
                  <a:lnTo>
                    <a:pt x="309051" y="449611"/>
                  </a:lnTo>
                  <a:lnTo>
                    <a:pt x="309051" y="280982"/>
                  </a:lnTo>
                  <a:lnTo>
                    <a:pt x="196799" y="280982"/>
                  </a:lnTo>
                  <a:close/>
                  <a:moveTo>
                    <a:pt x="503238" y="139700"/>
                  </a:moveTo>
                  <a:lnTo>
                    <a:pt x="787040" y="139700"/>
                  </a:lnTo>
                  <a:lnTo>
                    <a:pt x="787040" y="252053"/>
                  </a:lnTo>
                  <a:lnTo>
                    <a:pt x="587154" y="252053"/>
                  </a:lnTo>
                  <a:cubicBezTo>
                    <a:pt x="567346" y="208840"/>
                    <a:pt x="538894" y="170669"/>
                    <a:pt x="503238" y="139700"/>
                  </a:cubicBezTo>
                  <a:close/>
                  <a:moveTo>
                    <a:pt x="280988" y="112713"/>
                  </a:moveTo>
                  <a:cubicBezTo>
                    <a:pt x="436053" y="112713"/>
                    <a:pt x="561615" y="238555"/>
                    <a:pt x="561615" y="393521"/>
                  </a:cubicBezTo>
                  <a:cubicBezTo>
                    <a:pt x="561615" y="548487"/>
                    <a:pt x="436053" y="674329"/>
                    <a:pt x="280988" y="674329"/>
                  </a:cubicBezTo>
                  <a:cubicBezTo>
                    <a:pt x="125923" y="674329"/>
                    <a:pt x="0" y="548487"/>
                    <a:pt x="0" y="393521"/>
                  </a:cubicBezTo>
                  <a:cubicBezTo>
                    <a:pt x="0" y="238555"/>
                    <a:pt x="125923" y="112713"/>
                    <a:pt x="280988" y="112713"/>
                  </a:cubicBezTo>
                  <a:close/>
                  <a:moveTo>
                    <a:pt x="282575" y="0"/>
                  </a:moveTo>
                  <a:lnTo>
                    <a:pt x="844190" y="0"/>
                  </a:lnTo>
                  <a:lnTo>
                    <a:pt x="844190" y="112353"/>
                  </a:lnTo>
                  <a:lnTo>
                    <a:pt x="468221" y="112353"/>
                  </a:lnTo>
                  <a:cubicBezTo>
                    <a:pt x="415694" y="76702"/>
                    <a:pt x="351293" y="55816"/>
                    <a:pt x="282575" y="55816"/>
                  </a:cubicBezTo>
                  <a:lnTo>
                    <a:pt x="282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B2E0B60A-CD8D-FE75-B910-F560FDAE7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18" y="2112157"/>
              <a:ext cx="619371" cy="619372"/>
            </a:xfrm>
            <a:custGeom>
              <a:avLst/>
              <a:gdLst>
                <a:gd name="T0" fmla="*/ 422275 w 899752"/>
                <a:gd name="T1" fmla="*/ 280988 h 899754"/>
                <a:gd name="T2" fmla="*/ 534627 w 899752"/>
                <a:gd name="T3" fmla="*/ 365919 h 899754"/>
                <a:gd name="T4" fmla="*/ 422275 w 899752"/>
                <a:gd name="T5" fmla="*/ 450489 h 899754"/>
                <a:gd name="T6" fmla="*/ 57150 w 899752"/>
                <a:gd name="T7" fmla="*/ 225425 h 899754"/>
                <a:gd name="T8" fmla="*/ 113290 w 899752"/>
                <a:gd name="T9" fmla="*/ 225425 h 899754"/>
                <a:gd name="T10" fmla="*/ 113290 w 899752"/>
                <a:gd name="T11" fmla="*/ 562409 h 899754"/>
                <a:gd name="T12" fmla="*/ 422420 w 899752"/>
                <a:gd name="T13" fmla="*/ 562409 h 899754"/>
                <a:gd name="T14" fmla="*/ 478560 w 899752"/>
                <a:gd name="T15" fmla="*/ 562409 h 899754"/>
                <a:gd name="T16" fmla="*/ 787690 w 899752"/>
                <a:gd name="T17" fmla="*/ 562409 h 899754"/>
                <a:gd name="T18" fmla="*/ 787690 w 899752"/>
                <a:gd name="T19" fmla="*/ 225425 h 899754"/>
                <a:gd name="T20" fmla="*/ 844190 w 899752"/>
                <a:gd name="T21" fmla="*/ 225425 h 899754"/>
                <a:gd name="T22" fmla="*/ 844190 w 899752"/>
                <a:gd name="T23" fmla="*/ 618873 h 899754"/>
                <a:gd name="T24" fmla="*/ 478560 w 899752"/>
                <a:gd name="T25" fmla="*/ 618873 h 899754"/>
                <a:gd name="T26" fmla="*/ 478560 w 899752"/>
                <a:gd name="T27" fmla="*/ 803729 h 899754"/>
                <a:gd name="T28" fmla="*/ 490436 w 899752"/>
                <a:gd name="T29" fmla="*/ 815597 h 899754"/>
                <a:gd name="T30" fmla="*/ 518146 w 899752"/>
                <a:gd name="T31" fmla="*/ 843649 h 899754"/>
                <a:gd name="T32" fmla="*/ 590840 w 899752"/>
                <a:gd name="T33" fmla="*/ 843649 h 899754"/>
                <a:gd name="T34" fmla="*/ 590840 w 899752"/>
                <a:gd name="T35" fmla="*/ 899754 h 899754"/>
                <a:gd name="T36" fmla="*/ 495114 w 899752"/>
                <a:gd name="T37" fmla="*/ 899754 h 899754"/>
                <a:gd name="T38" fmla="*/ 450490 w 899752"/>
                <a:gd name="T39" fmla="*/ 855158 h 899754"/>
                <a:gd name="T40" fmla="*/ 405866 w 899752"/>
                <a:gd name="T41" fmla="*/ 899754 h 899754"/>
                <a:gd name="T42" fmla="*/ 309780 w 899752"/>
                <a:gd name="T43" fmla="*/ 899754 h 899754"/>
                <a:gd name="T44" fmla="*/ 309780 w 899752"/>
                <a:gd name="T45" fmla="*/ 843649 h 899754"/>
                <a:gd name="T46" fmla="*/ 382475 w 899752"/>
                <a:gd name="T47" fmla="*/ 843649 h 899754"/>
                <a:gd name="T48" fmla="*/ 410904 w 899752"/>
                <a:gd name="T49" fmla="*/ 815597 h 899754"/>
                <a:gd name="T50" fmla="*/ 422420 w 899752"/>
                <a:gd name="T51" fmla="*/ 803729 h 899754"/>
                <a:gd name="T52" fmla="*/ 422420 w 899752"/>
                <a:gd name="T53" fmla="*/ 618873 h 899754"/>
                <a:gd name="T54" fmla="*/ 57150 w 899752"/>
                <a:gd name="T55" fmla="*/ 618873 h 899754"/>
                <a:gd name="T56" fmla="*/ 421804 w 899752"/>
                <a:gd name="T57" fmla="*/ 0 h 899754"/>
                <a:gd name="T58" fmla="*/ 477949 w 899752"/>
                <a:gd name="T59" fmla="*/ 0 h 899754"/>
                <a:gd name="T60" fmla="*/ 477949 w 899752"/>
                <a:gd name="T61" fmla="*/ 56380 h 899754"/>
                <a:gd name="T62" fmla="*/ 899752 w 899752"/>
                <a:gd name="T63" fmla="*/ 56380 h 899754"/>
                <a:gd name="T64" fmla="*/ 899752 w 899752"/>
                <a:gd name="T65" fmla="*/ 169501 h 899754"/>
                <a:gd name="T66" fmla="*/ 0 w 899752"/>
                <a:gd name="T67" fmla="*/ 169501 h 899754"/>
                <a:gd name="T68" fmla="*/ 0 w 899752"/>
                <a:gd name="T69" fmla="*/ 56380 h 899754"/>
                <a:gd name="T70" fmla="*/ 421804 w 899752"/>
                <a:gd name="T71" fmla="*/ 56380 h 8997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lnTo>
                    <a:pt x="422275" y="280988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lnTo>
                    <a:pt x="57150" y="225425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lnTo>
                    <a:pt x="42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A301E73F-14BC-8D6E-0347-B5788B85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284" y="2766188"/>
              <a:ext cx="788321" cy="738267"/>
            </a:xfrm>
            <a:custGeom>
              <a:avLst/>
              <a:gdLst>
                <a:gd name="T0" fmla="*/ 642085 w 899753"/>
                <a:gd name="T1" fmla="*/ 505575 h 842602"/>
                <a:gd name="T2" fmla="*/ 781355 w 899753"/>
                <a:gd name="T3" fmla="*/ 645275 h 842602"/>
                <a:gd name="T4" fmla="*/ 838935 w 899753"/>
                <a:gd name="T5" fmla="*/ 505575 h 842602"/>
                <a:gd name="T6" fmla="*/ 506413 w 899753"/>
                <a:gd name="T7" fmla="*/ 449262 h 842602"/>
                <a:gd name="T8" fmla="*/ 899753 w 899753"/>
                <a:gd name="T9" fmla="*/ 449262 h 842602"/>
                <a:gd name="T10" fmla="*/ 784594 w 899753"/>
                <a:gd name="T11" fmla="*/ 728301 h 842602"/>
                <a:gd name="T12" fmla="*/ 506990 w 899753"/>
                <a:gd name="T13" fmla="*/ 61123 h 842602"/>
                <a:gd name="T14" fmla="*/ 506990 w 899753"/>
                <a:gd name="T15" fmla="*/ 336892 h 842602"/>
                <a:gd name="T16" fmla="*/ 783372 w 899753"/>
                <a:gd name="T17" fmla="*/ 336892 h 842602"/>
                <a:gd name="T18" fmla="*/ 506990 w 899753"/>
                <a:gd name="T19" fmla="*/ 61123 h 842602"/>
                <a:gd name="T20" fmla="*/ 394203 w 899753"/>
                <a:gd name="T21" fmla="*/ 55562 h 842602"/>
                <a:gd name="T22" fmla="*/ 394203 w 899753"/>
                <a:gd name="T23" fmla="*/ 449082 h 842602"/>
                <a:gd name="T24" fmla="*/ 672740 w 899753"/>
                <a:gd name="T25" fmla="*/ 727390 h 842602"/>
                <a:gd name="T26" fmla="*/ 394203 w 899753"/>
                <a:gd name="T27" fmla="*/ 842602 h 842602"/>
                <a:gd name="T28" fmla="*/ 0 w 899753"/>
                <a:gd name="T29" fmla="*/ 449082 h 842602"/>
                <a:gd name="T30" fmla="*/ 394203 w 899753"/>
                <a:gd name="T31" fmla="*/ 55562 h 842602"/>
                <a:gd name="T32" fmla="*/ 450850 w 899753"/>
                <a:gd name="T33" fmla="*/ 0 h 842602"/>
                <a:gd name="T34" fmla="*/ 844190 w 899753"/>
                <a:gd name="T35" fmla="*/ 393341 h 842602"/>
                <a:gd name="T36" fmla="*/ 450850 w 899753"/>
                <a:gd name="T37" fmla="*/ 393341 h 842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9753" h="842602">
                  <a:moveTo>
                    <a:pt x="642085" y="505575"/>
                  </a:moveTo>
                  <a:lnTo>
                    <a:pt x="781355" y="645275"/>
                  </a:lnTo>
                  <a:cubicBezTo>
                    <a:pt x="810865" y="603763"/>
                    <a:pt x="830658" y="556113"/>
                    <a:pt x="838935" y="505575"/>
                  </a:cubicBezTo>
                  <a:lnTo>
                    <a:pt x="642085" y="505575"/>
                  </a:lnTo>
                  <a:close/>
                  <a:moveTo>
                    <a:pt x="506413" y="449262"/>
                  </a:moveTo>
                  <a:lnTo>
                    <a:pt x="899753" y="449262"/>
                  </a:lnTo>
                  <a:cubicBezTo>
                    <a:pt x="899753" y="558279"/>
                    <a:pt x="855849" y="656827"/>
                    <a:pt x="784594" y="728301"/>
                  </a:cubicBezTo>
                  <a:lnTo>
                    <a:pt x="506413" y="449262"/>
                  </a:lnTo>
                  <a:close/>
                  <a:moveTo>
                    <a:pt x="506990" y="61123"/>
                  </a:moveTo>
                  <a:lnTo>
                    <a:pt x="506990" y="336892"/>
                  </a:lnTo>
                  <a:lnTo>
                    <a:pt x="783372" y="336892"/>
                  </a:lnTo>
                  <a:cubicBezTo>
                    <a:pt x="759620" y="195951"/>
                    <a:pt x="648060" y="84493"/>
                    <a:pt x="506990" y="61123"/>
                  </a:cubicBezTo>
                  <a:close/>
                  <a:moveTo>
                    <a:pt x="394203" y="55562"/>
                  </a:moveTo>
                  <a:lnTo>
                    <a:pt x="394203" y="449082"/>
                  </a:lnTo>
                  <a:lnTo>
                    <a:pt x="672740" y="727390"/>
                  </a:lnTo>
                  <a:cubicBezTo>
                    <a:pt x="601394" y="798678"/>
                    <a:pt x="502663" y="842602"/>
                    <a:pt x="394203" y="842602"/>
                  </a:cubicBezTo>
                  <a:cubicBezTo>
                    <a:pt x="176203" y="842602"/>
                    <a:pt x="0" y="666544"/>
                    <a:pt x="0" y="449082"/>
                  </a:cubicBezTo>
                  <a:cubicBezTo>
                    <a:pt x="0" y="231620"/>
                    <a:pt x="176203" y="55562"/>
                    <a:pt x="394203" y="55562"/>
                  </a:cubicBezTo>
                  <a:close/>
                  <a:moveTo>
                    <a:pt x="450850" y="0"/>
                  </a:moveTo>
                  <a:cubicBezTo>
                    <a:pt x="668213" y="0"/>
                    <a:pt x="844190" y="176176"/>
                    <a:pt x="844190" y="393341"/>
                  </a:cubicBezTo>
                  <a:lnTo>
                    <a:pt x="450850" y="393341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Shape 9162">
              <a:extLst>
                <a:ext uri="{FF2B5EF4-FFF2-40B4-BE49-F238E27FC236}">
                  <a16:creationId xmlns:a16="http://schemas.microsoft.com/office/drawing/2014/main" id="{949BD3A9-52C9-4D8C-D542-731D434DDF11}"/>
                </a:ext>
              </a:extLst>
            </p:cNvPr>
            <p:cNvSpPr/>
            <p:nvPr/>
          </p:nvSpPr>
          <p:spPr>
            <a:xfrm>
              <a:off x="5005125" y="1798158"/>
              <a:ext cx="2176384" cy="217638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A529979E-E7BC-2F51-1940-D9D604F56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001" y="2497392"/>
              <a:ext cx="832124" cy="777918"/>
            </a:xfrm>
            <a:custGeom>
              <a:avLst/>
              <a:gdLst>
                <a:gd name="T0" fmla="*/ 619798 w 901340"/>
                <a:gd name="T1" fmla="*/ 730250 h 842602"/>
                <a:gd name="T2" fmla="*/ 845104 w 901340"/>
                <a:gd name="T3" fmla="*/ 730250 h 842602"/>
                <a:gd name="T4" fmla="*/ 901340 w 901340"/>
                <a:gd name="T5" fmla="*/ 786426 h 842602"/>
                <a:gd name="T6" fmla="*/ 901340 w 901340"/>
                <a:gd name="T7" fmla="*/ 842602 h 842602"/>
                <a:gd name="T8" fmla="*/ 563562 w 901340"/>
                <a:gd name="T9" fmla="*/ 842602 h 842602"/>
                <a:gd name="T10" fmla="*/ 563562 w 901340"/>
                <a:gd name="T11" fmla="*/ 786426 h 842602"/>
                <a:gd name="T12" fmla="*/ 56536 w 901340"/>
                <a:gd name="T13" fmla="*/ 730250 h 842602"/>
                <a:gd name="T14" fmla="*/ 281241 w 901340"/>
                <a:gd name="T15" fmla="*/ 730250 h 842602"/>
                <a:gd name="T16" fmla="*/ 337777 w 901340"/>
                <a:gd name="T17" fmla="*/ 786426 h 842602"/>
                <a:gd name="T18" fmla="*/ 337777 w 901340"/>
                <a:gd name="T19" fmla="*/ 842602 h 842602"/>
                <a:gd name="T20" fmla="*/ 0 w 901340"/>
                <a:gd name="T21" fmla="*/ 842602 h 842602"/>
                <a:gd name="T22" fmla="*/ 0 w 901340"/>
                <a:gd name="T23" fmla="*/ 786426 h 842602"/>
                <a:gd name="T24" fmla="*/ 318349 w 901340"/>
                <a:gd name="T25" fmla="*/ 612775 h 842602"/>
                <a:gd name="T26" fmla="*/ 582992 w 901340"/>
                <a:gd name="T27" fmla="*/ 612775 h 842602"/>
                <a:gd name="T28" fmla="*/ 609241 w 901340"/>
                <a:gd name="T29" fmla="*/ 662402 h 842602"/>
                <a:gd name="T30" fmla="*/ 450670 w 901340"/>
                <a:gd name="T31" fmla="*/ 701318 h 842602"/>
                <a:gd name="T32" fmla="*/ 292100 w 901340"/>
                <a:gd name="T33" fmla="*/ 662402 h 842602"/>
                <a:gd name="T34" fmla="*/ 732270 w 901340"/>
                <a:gd name="T35" fmla="*/ 504825 h 842602"/>
                <a:gd name="T36" fmla="*/ 817201 w 901340"/>
                <a:gd name="T37" fmla="*/ 588881 h 842602"/>
                <a:gd name="T38" fmla="*/ 817201 w 901340"/>
                <a:gd name="T39" fmla="*/ 616900 h 842602"/>
                <a:gd name="T40" fmla="*/ 732270 w 901340"/>
                <a:gd name="T41" fmla="*/ 701316 h 842602"/>
                <a:gd name="T42" fmla="*/ 647700 w 901340"/>
                <a:gd name="T43" fmla="*/ 616900 h 842602"/>
                <a:gd name="T44" fmla="*/ 647700 w 901340"/>
                <a:gd name="T45" fmla="*/ 588881 h 842602"/>
                <a:gd name="T46" fmla="*/ 732270 w 901340"/>
                <a:gd name="T47" fmla="*/ 504825 h 842602"/>
                <a:gd name="T48" fmla="*/ 168095 w 901340"/>
                <a:gd name="T49" fmla="*/ 504825 h 842602"/>
                <a:gd name="T50" fmla="*/ 252053 w 901340"/>
                <a:gd name="T51" fmla="*/ 588881 h 842602"/>
                <a:gd name="T52" fmla="*/ 252053 w 901340"/>
                <a:gd name="T53" fmla="*/ 616900 h 842602"/>
                <a:gd name="T54" fmla="*/ 168095 w 901340"/>
                <a:gd name="T55" fmla="*/ 701316 h 842602"/>
                <a:gd name="T56" fmla="*/ 84137 w 901340"/>
                <a:gd name="T57" fmla="*/ 616900 h 842602"/>
                <a:gd name="T58" fmla="*/ 84137 w 901340"/>
                <a:gd name="T59" fmla="*/ 588881 h 842602"/>
                <a:gd name="T60" fmla="*/ 168095 w 901340"/>
                <a:gd name="T61" fmla="*/ 504825 h 842602"/>
                <a:gd name="T62" fmla="*/ 337524 w 901340"/>
                <a:gd name="T63" fmla="*/ 223837 h 842602"/>
                <a:gd name="T64" fmla="*/ 562589 w 901340"/>
                <a:gd name="T65" fmla="*/ 223837 h 842602"/>
                <a:gd name="T66" fmla="*/ 618765 w 901340"/>
                <a:gd name="T67" fmla="*/ 280013 h 842602"/>
                <a:gd name="T68" fmla="*/ 618765 w 901340"/>
                <a:gd name="T69" fmla="*/ 336190 h 842602"/>
                <a:gd name="T70" fmla="*/ 280987 w 901340"/>
                <a:gd name="T71" fmla="*/ 336190 h 842602"/>
                <a:gd name="T72" fmla="*/ 280987 w 901340"/>
                <a:gd name="T73" fmla="*/ 280013 h 842602"/>
                <a:gd name="T74" fmla="*/ 337524 w 901340"/>
                <a:gd name="T75" fmla="*/ 223837 h 842602"/>
                <a:gd name="T76" fmla="*/ 637877 w 901340"/>
                <a:gd name="T77" fmla="*/ 142875 h 842602"/>
                <a:gd name="T78" fmla="*/ 788626 w 901340"/>
                <a:gd name="T79" fmla="*/ 421914 h 842602"/>
                <a:gd name="T80" fmla="*/ 732230 w 901340"/>
                <a:gd name="T81" fmla="*/ 421914 h 842602"/>
                <a:gd name="T82" fmla="*/ 606425 w 901340"/>
                <a:gd name="T83" fmla="*/ 189742 h 842602"/>
                <a:gd name="T84" fmla="*/ 261899 w 901340"/>
                <a:gd name="T85" fmla="*/ 142875 h 842602"/>
                <a:gd name="T86" fmla="*/ 293326 w 901340"/>
                <a:gd name="T87" fmla="*/ 189657 h 842602"/>
                <a:gd name="T88" fmla="*/ 169064 w 901340"/>
                <a:gd name="T89" fmla="*/ 420327 h 842602"/>
                <a:gd name="T90" fmla="*/ 112712 w 901340"/>
                <a:gd name="T91" fmla="*/ 420327 h 842602"/>
                <a:gd name="T92" fmla="*/ 261899 w 901340"/>
                <a:gd name="T93" fmla="*/ 142875 h 842602"/>
                <a:gd name="T94" fmla="*/ 450670 w 901340"/>
                <a:gd name="T95" fmla="*/ 0 h 842602"/>
                <a:gd name="T96" fmla="*/ 534628 w 901340"/>
                <a:gd name="T97" fmla="*/ 84415 h 842602"/>
                <a:gd name="T98" fmla="*/ 534628 w 901340"/>
                <a:gd name="T99" fmla="*/ 112434 h 842602"/>
                <a:gd name="T100" fmla="*/ 450670 w 901340"/>
                <a:gd name="T101" fmla="*/ 196491 h 842602"/>
                <a:gd name="T102" fmla="*/ 366712 w 901340"/>
                <a:gd name="T103" fmla="*/ 112434 h 842602"/>
                <a:gd name="T104" fmla="*/ 366712 w 901340"/>
                <a:gd name="T105" fmla="*/ 84415 h 842602"/>
                <a:gd name="T106" fmla="*/ 450670 w 901340"/>
                <a:gd name="T107" fmla="*/ 0 h 842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lnTo>
                    <a:pt x="619798" y="730250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lnTo>
                    <a:pt x="56536" y="730250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lnTo>
                    <a:pt x="318349" y="612775"/>
                  </a:ln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lnTo>
                    <a:pt x="637877" y="142875"/>
                  </a:ln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E2FB4F-6681-8D3E-B26C-22119A33F0CD}"/>
                </a:ext>
              </a:extLst>
            </p:cNvPr>
            <p:cNvSpPr txBox="1"/>
            <p:nvPr/>
          </p:nvSpPr>
          <p:spPr>
            <a:xfrm>
              <a:off x="1333366" y="4175711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ANALIZA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3DBAF16-AA3A-A617-A0DF-B2B6892FFA20}"/>
                </a:ext>
              </a:extLst>
            </p:cNvPr>
            <p:cNvSpPr txBox="1"/>
            <p:nvPr/>
          </p:nvSpPr>
          <p:spPr>
            <a:xfrm>
              <a:off x="4143828" y="4175711"/>
              <a:ext cx="1313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WARTOŚĆI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721CA3D-D911-5994-B40F-FEED767786B5}"/>
                </a:ext>
              </a:extLst>
            </p:cNvPr>
            <p:cNvSpPr txBox="1"/>
            <p:nvPr/>
          </p:nvSpPr>
          <p:spPr>
            <a:xfrm>
              <a:off x="6536910" y="4175711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STRATEGICZNE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E63BF2-F0F5-68FA-3FF3-8B81FA1F3E96}"/>
                </a:ext>
              </a:extLst>
            </p:cNvPr>
            <p:cNvSpPr txBox="1"/>
            <p:nvPr/>
          </p:nvSpPr>
          <p:spPr>
            <a:xfrm>
              <a:off x="2680270" y="5060294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MISJA I WIZJA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8207F5D-8028-AB70-7498-24D2A4F377EA}"/>
                </a:ext>
              </a:extLst>
            </p:cNvPr>
            <p:cNvSpPr txBox="1"/>
            <p:nvPr/>
          </p:nvSpPr>
          <p:spPr>
            <a:xfrm>
              <a:off x="5328528" y="5060294"/>
              <a:ext cx="15295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OBSZARY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STRAGICZNE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(FILARY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PRIORYTETY)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715ECF-44F4-8E1A-3C08-D01AC33572AC}"/>
                </a:ext>
              </a:extLst>
            </p:cNvPr>
            <p:cNvSpPr txBox="1"/>
            <p:nvPr/>
          </p:nvSpPr>
          <p:spPr>
            <a:xfrm>
              <a:off x="7579914" y="5060294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CELE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OPERACYJNE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(+WSKAŹNIKI - KPI)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854906B-EC51-8217-2C4C-AB78664A407C}"/>
                </a:ext>
              </a:extLst>
            </p:cNvPr>
            <p:cNvSpPr txBox="1"/>
            <p:nvPr/>
          </p:nvSpPr>
          <p:spPr>
            <a:xfrm>
              <a:off x="8863383" y="4175711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HARMONOGRAM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C2835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(KAMIENIE MILOWE)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5FB710A-6478-02BF-A439-ACC969C25089}"/>
              </a:ext>
            </a:extLst>
          </p:cNvPr>
          <p:cNvSpPr txBox="1"/>
          <p:nvPr/>
        </p:nvSpPr>
        <p:spPr>
          <a:xfrm>
            <a:off x="359151" y="4543502"/>
            <a:ext cx="1418184" cy="2606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makrootoczenia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(PEST)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mikrootoczenia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(5 sił portera)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organizacji/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dyscypliny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(SWOT)</a:t>
            </a:r>
          </a:p>
          <a:p>
            <a:pPr marL="0" marR="0" lvl="0" indent="0" algn="ctr" defTabSz="914217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3942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BAEFE5-3C75-184F-6419-DF496C9D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90" y="2182203"/>
            <a:ext cx="1859598" cy="18595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7D2D66B-3BA4-F349-174A-FB1688A6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87" y="4865988"/>
            <a:ext cx="174852" cy="174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5A15E86-D411-2BD5-27FE-349407020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959" y="2843993"/>
            <a:ext cx="725487" cy="774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F91BCE9-5712-3A0C-883A-43C37F61085E}"/>
              </a:ext>
            </a:extLst>
          </p:cNvPr>
          <p:cNvSpPr txBox="1"/>
          <p:nvPr/>
        </p:nvSpPr>
        <p:spPr>
          <a:xfrm>
            <a:off x="10050999" y="5194727"/>
            <a:ext cx="16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0394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F543A3-2331-0685-7A57-0DD8F879FEEF}"/>
              </a:ext>
            </a:extLst>
          </p:cNvPr>
          <p:cNvSpPr txBox="1"/>
          <p:nvPr/>
        </p:nvSpPr>
        <p:spPr>
          <a:xfrm>
            <a:off x="9448800" y="6424341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903447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71B42-BFCC-0447-335C-E96F64A0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74D6C7-09FF-52C8-56D6-0E811CA4B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A49668-03E0-18FB-5A07-5EFC9660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51CC15-07C0-8484-63A2-A712A48D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7" y="992094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HARMONOGRAM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(KAMIENIE MILOWE)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B5C11F-DB1B-8DD0-C9F7-F80ECABD9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457EE4-BFE8-AED9-B6B6-EF8B1A8A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870" y="0"/>
            <a:ext cx="5190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772CA-7B92-3D3E-B0A1-2A6BAA45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AC9AA1-55A2-6143-C2C5-9FCFAF4A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1B54E3-401C-2194-0595-78F507148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E6B8DA-5BF4-D78F-5665-7103BC4C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7" y="992094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KOMUNIKACJA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 I PROMOCJA OSIĄGNIĘĆ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1CF32C-9F94-F5AE-15B0-D316574D2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36884F-6077-D57F-8D05-BF66D0085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3733"/>
            <a:ext cx="5143993" cy="34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CB22A-0E13-8D32-140B-E44F659FE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7577F6-B476-2B4F-7556-EB5E5DD66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E46EF4-5FB3-AF96-42EE-2D74748BC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081ED8-E978-68F3-9DCE-333CAE8E0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4080694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Plan działania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643B434-E2AD-0B76-E07F-221C88D01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FA303B0-ABE2-CA35-7B63-5B036D41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51" y="0"/>
            <a:ext cx="5164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16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3CA33-B158-17AF-04AA-793E4ADE0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524424-1C63-177E-91AF-5FEE278F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6083E5-AF59-3B36-2266-38459C6DE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4C27CC-8807-6F7D-040F-371FA62BA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533" y="261495"/>
            <a:ext cx="4080694" cy="785906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PLAN DZIAŁANIA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81C26C-5697-98E8-782E-A6039E4BA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7" name="Obraz 6" descr="Obraz zawierający tekst, zrzut ekranu, Czcionka, diagram&#10;&#10;Zawartość wygenerowana przez AI może być niepoprawna.">
            <a:extLst>
              <a:ext uri="{FF2B5EF4-FFF2-40B4-BE49-F238E27FC236}">
                <a16:creationId xmlns:a16="http://schemas.microsoft.com/office/drawing/2014/main" id="{8C2F1804-43A9-1B30-902F-287B9A30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3" y="1244599"/>
            <a:ext cx="10275854" cy="537018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E17BEB5-172F-9755-6583-9194232C702E}"/>
              </a:ext>
            </a:extLst>
          </p:cNvPr>
          <p:cNvSpPr txBox="1"/>
          <p:nvPr/>
        </p:nvSpPr>
        <p:spPr>
          <a:xfrm>
            <a:off x="9237478" y="6476280"/>
            <a:ext cx="26399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dokument wewnętrzny PZLA</a:t>
            </a:r>
          </a:p>
        </p:txBody>
      </p:sp>
    </p:spTree>
    <p:extLst>
      <p:ext uri="{BB962C8B-B14F-4D97-AF65-F5344CB8AC3E}">
        <p14:creationId xmlns:p14="http://schemas.microsoft.com/office/powerpoint/2010/main" val="225346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9B5D6E6-2335-0FBD-3B7F-08328BD6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3955089"/>
            <a:ext cx="1452199" cy="9733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254010-E171-E547-96F6-02B0A241758D}"/>
              </a:ext>
            </a:extLst>
          </p:cNvPr>
          <p:cNvSpPr txBox="1"/>
          <p:nvPr/>
        </p:nvSpPr>
        <p:spPr>
          <a:xfrm>
            <a:off x="2212933" y="26591"/>
            <a:ext cx="7298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pl-PL" sz="30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rPr>
              <a:t>MASTER PLAN ROZWOJU </a:t>
            </a:r>
          </a:p>
          <a:p>
            <a:pPr algn="ctr" defTabSz="914217"/>
            <a:r>
              <a:rPr lang="pl-PL" sz="30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rPr>
              <a:t>POLSKICH ZWIĄZKÓW SPORTOWYCH</a:t>
            </a:r>
            <a:endParaRPr lang="en-US" sz="3000" b="1" dirty="0">
              <a:solidFill>
                <a:srgbClr val="1C2835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01433DA-6817-AFA9-B91C-438991511778}"/>
              </a:ext>
            </a:extLst>
          </p:cNvPr>
          <p:cNvGrpSpPr/>
          <p:nvPr/>
        </p:nvGrpSpPr>
        <p:grpSpPr>
          <a:xfrm>
            <a:off x="289162" y="1447529"/>
            <a:ext cx="9987086" cy="4645468"/>
            <a:chOff x="1116013" y="1492044"/>
            <a:chExt cx="9987086" cy="4645468"/>
          </a:xfrm>
        </p:grpSpPr>
        <p:sp>
          <p:nvSpPr>
            <p:cNvPr id="50" name="Shape 9155">
              <a:extLst>
                <a:ext uri="{FF2B5EF4-FFF2-40B4-BE49-F238E27FC236}">
                  <a16:creationId xmlns:a16="http://schemas.microsoft.com/office/drawing/2014/main" id="{C4CD8DC9-9653-B742-97C0-61A63933F6C9}"/>
                </a:ext>
              </a:extLst>
            </p:cNvPr>
            <p:cNvSpPr/>
            <p:nvPr/>
          </p:nvSpPr>
          <p:spPr>
            <a:xfrm>
              <a:off x="7575670" y="2197032"/>
              <a:ext cx="1859597" cy="185959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9" name="Shape 9155">
              <a:extLst>
                <a:ext uri="{FF2B5EF4-FFF2-40B4-BE49-F238E27FC236}">
                  <a16:creationId xmlns:a16="http://schemas.microsoft.com/office/drawing/2014/main" id="{8A828F3B-2E01-D14A-82BB-D631E74CF3A6}"/>
                </a:ext>
              </a:extLst>
            </p:cNvPr>
            <p:cNvSpPr/>
            <p:nvPr/>
          </p:nvSpPr>
          <p:spPr>
            <a:xfrm>
              <a:off x="2633515" y="2197032"/>
              <a:ext cx="1859597" cy="185959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4" name="Shape 9155">
              <a:extLst>
                <a:ext uri="{FF2B5EF4-FFF2-40B4-BE49-F238E27FC236}">
                  <a16:creationId xmlns:a16="http://schemas.microsoft.com/office/drawing/2014/main" id="{11DC38E9-5B18-CB48-BB7E-3DF19FAE4312}"/>
                </a:ext>
              </a:extLst>
            </p:cNvPr>
            <p:cNvSpPr/>
            <p:nvPr/>
          </p:nvSpPr>
          <p:spPr>
            <a:xfrm>
              <a:off x="6464308" y="1492044"/>
              <a:ext cx="1859597" cy="18595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2" name="Shape 9159">
              <a:extLst>
                <a:ext uri="{FF2B5EF4-FFF2-40B4-BE49-F238E27FC236}">
                  <a16:creationId xmlns:a16="http://schemas.microsoft.com/office/drawing/2014/main" id="{A6A634F1-8F99-8C43-ACD7-E038048A116B}"/>
                </a:ext>
              </a:extLst>
            </p:cNvPr>
            <p:cNvSpPr/>
            <p:nvPr/>
          </p:nvSpPr>
          <p:spPr>
            <a:xfrm>
              <a:off x="3892929" y="1492044"/>
              <a:ext cx="1859597" cy="185959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8" name="Shape 9165">
              <a:extLst>
                <a:ext uri="{FF2B5EF4-FFF2-40B4-BE49-F238E27FC236}">
                  <a16:creationId xmlns:a16="http://schemas.microsoft.com/office/drawing/2014/main" id="{4B3AED8B-99DE-1E45-BA07-D595F0BC29B9}"/>
                </a:ext>
              </a:extLst>
            </p:cNvPr>
            <p:cNvSpPr/>
            <p:nvPr/>
          </p:nvSpPr>
          <p:spPr>
            <a:xfrm>
              <a:off x="8899605" y="1492044"/>
              <a:ext cx="2176383" cy="21763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Shape 9168">
              <a:extLst>
                <a:ext uri="{FF2B5EF4-FFF2-40B4-BE49-F238E27FC236}">
                  <a16:creationId xmlns:a16="http://schemas.microsoft.com/office/drawing/2014/main" id="{6A12290F-1C35-8B46-886E-E5ADB5447606}"/>
                </a:ext>
              </a:extLst>
            </p:cNvPr>
            <p:cNvSpPr/>
            <p:nvPr/>
          </p:nvSpPr>
          <p:spPr>
            <a:xfrm>
              <a:off x="1116013" y="1492044"/>
              <a:ext cx="2181425" cy="218142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5" name="Shape 9180">
              <a:extLst>
                <a:ext uri="{FF2B5EF4-FFF2-40B4-BE49-F238E27FC236}">
                  <a16:creationId xmlns:a16="http://schemas.microsoft.com/office/drawing/2014/main" id="{05C8ACEB-AE71-1542-9806-BDBC5F977535}"/>
                </a:ext>
              </a:extLst>
            </p:cNvPr>
            <p:cNvSpPr/>
            <p:nvPr/>
          </p:nvSpPr>
          <p:spPr>
            <a:xfrm>
              <a:off x="2116042" y="3846520"/>
              <a:ext cx="181366" cy="1813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6" name="Shape 9181">
              <a:extLst>
                <a:ext uri="{FF2B5EF4-FFF2-40B4-BE49-F238E27FC236}">
                  <a16:creationId xmlns:a16="http://schemas.microsoft.com/office/drawing/2014/main" id="{A04F9FA3-F475-5943-85C3-8CAFC23F8948}"/>
                </a:ext>
              </a:extLst>
            </p:cNvPr>
            <p:cNvSpPr/>
            <p:nvPr/>
          </p:nvSpPr>
          <p:spPr>
            <a:xfrm>
              <a:off x="4709733" y="3846520"/>
              <a:ext cx="181367" cy="1813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7" name="Shape 9182">
              <a:extLst>
                <a:ext uri="{FF2B5EF4-FFF2-40B4-BE49-F238E27FC236}">
                  <a16:creationId xmlns:a16="http://schemas.microsoft.com/office/drawing/2014/main" id="{C2259212-2B5A-B244-803D-D40879FED653}"/>
                </a:ext>
              </a:extLst>
            </p:cNvPr>
            <p:cNvSpPr/>
            <p:nvPr/>
          </p:nvSpPr>
          <p:spPr>
            <a:xfrm>
              <a:off x="9897116" y="3846520"/>
              <a:ext cx="181367" cy="181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Shape 9183">
              <a:extLst>
                <a:ext uri="{FF2B5EF4-FFF2-40B4-BE49-F238E27FC236}">
                  <a16:creationId xmlns:a16="http://schemas.microsoft.com/office/drawing/2014/main" id="{68EB25EA-26EA-4244-A4E0-FA8BAED1D44D}"/>
                </a:ext>
              </a:extLst>
            </p:cNvPr>
            <p:cNvSpPr/>
            <p:nvPr/>
          </p:nvSpPr>
          <p:spPr>
            <a:xfrm>
              <a:off x="7303425" y="3846520"/>
              <a:ext cx="181367" cy="18136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9" name="Shape 9184">
              <a:extLst>
                <a:ext uri="{FF2B5EF4-FFF2-40B4-BE49-F238E27FC236}">
                  <a16:creationId xmlns:a16="http://schemas.microsoft.com/office/drawing/2014/main" id="{690E076E-80FA-2D45-9423-CC58406D83A3}"/>
                </a:ext>
              </a:extLst>
            </p:cNvPr>
            <p:cNvSpPr/>
            <p:nvPr/>
          </p:nvSpPr>
          <p:spPr>
            <a:xfrm>
              <a:off x="3412887" y="4704075"/>
              <a:ext cx="181367" cy="18136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0" name="Shape 9185">
              <a:extLst>
                <a:ext uri="{FF2B5EF4-FFF2-40B4-BE49-F238E27FC236}">
                  <a16:creationId xmlns:a16="http://schemas.microsoft.com/office/drawing/2014/main" id="{9D5C10C1-2136-004E-90C9-788FB73016C7}"/>
                </a:ext>
              </a:extLst>
            </p:cNvPr>
            <p:cNvSpPr/>
            <p:nvPr/>
          </p:nvSpPr>
          <p:spPr>
            <a:xfrm>
              <a:off x="6006579" y="4704075"/>
              <a:ext cx="181367" cy="1813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1" name="Shape 9186">
              <a:extLst>
                <a:ext uri="{FF2B5EF4-FFF2-40B4-BE49-F238E27FC236}">
                  <a16:creationId xmlns:a16="http://schemas.microsoft.com/office/drawing/2014/main" id="{CBB54949-1ACD-1E4C-9D1C-12CA007DF67A}"/>
                </a:ext>
              </a:extLst>
            </p:cNvPr>
            <p:cNvSpPr/>
            <p:nvPr/>
          </p:nvSpPr>
          <p:spPr>
            <a:xfrm>
              <a:off x="8600270" y="4704075"/>
              <a:ext cx="181367" cy="1813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9" name="Shape 9188">
              <a:extLst>
                <a:ext uri="{FF2B5EF4-FFF2-40B4-BE49-F238E27FC236}">
                  <a16:creationId xmlns:a16="http://schemas.microsoft.com/office/drawing/2014/main" id="{1A66FA81-4D89-A34C-90CB-2F2B7C066680}"/>
                </a:ext>
              </a:extLst>
            </p:cNvPr>
            <p:cNvSpPr/>
            <p:nvPr/>
          </p:nvSpPr>
          <p:spPr>
            <a:xfrm>
              <a:off x="2301481" y="3999087"/>
              <a:ext cx="1111406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0" name="Shape 9189">
              <a:extLst>
                <a:ext uri="{FF2B5EF4-FFF2-40B4-BE49-F238E27FC236}">
                  <a16:creationId xmlns:a16="http://schemas.microsoft.com/office/drawing/2014/main" id="{C15D6289-87BF-FE43-899D-990C529B9DA7}"/>
                </a:ext>
              </a:extLst>
            </p:cNvPr>
            <p:cNvSpPr/>
            <p:nvPr/>
          </p:nvSpPr>
          <p:spPr>
            <a:xfrm flipV="1">
              <a:off x="3598326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1" name="Shape 9190">
              <a:extLst>
                <a:ext uri="{FF2B5EF4-FFF2-40B4-BE49-F238E27FC236}">
                  <a16:creationId xmlns:a16="http://schemas.microsoft.com/office/drawing/2014/main" id="{9E7CA686-63F7-3A4E-A1C7-955288C70C3E}"/>
                </a:ext>
              </a:extLst>
            </p:cNvPr>
            <p:cNvSpPr/>
            <p:nvPr/>
          </p:nvSpPr>
          <p:spPr>
            <a:xfrm>
              <a:off x="4895172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2" name="Shape 9191">
              <a:extLst>
                <a:ext uri="{FF2B5EF4-FFF2-40B4-BE49-F238E27FC236}">
                  <a16:creationId xmlns:a16="http://schemas.microsoft.com/office/drawing/2014/main" id="{F77ACBD5-4267-214F-9966-586304BF7B64}"/>
                </a:ext>
              </a:extLst>
            </p:cNvPr>
            <p:cNvSpPr/>
            <p:nvPr/>
          </p:nvSpPr>
          <p:spPr>
            <a:xfrm flipV="1">
              <a:off x="6192018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Shape 9192">
              <a:extLst>
                <a:ext uri="{FF2B5EF4-FFF2-40B4-BE49-F238E27FC236}">
                  <a16:creationId xmlns:a16="http://schemas.microsoft.com/office/drawing/2014/main" id="{195E67E2-70A2-1845-B284-097F3C8023FF}"/>
                </a:ext>
              </a:extLst>
            </p:cNvPr>
            <p:cNvSpPr/>
            <p:nvPr/>
          </p:nvSpPr>
          <p:spPr>
            <a:xfrm>
              <a:off x="7484989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4" name="Shape 9193">
              <a:extLst>
                <a:ext uri="{FF2B5EF4-FFF2-40B4-BE49-F238E27FC236}">
                  <a16:creationId xmlns:a16="http://schemas.microsoft.com/office/drawing/2014/main" id="{7431E62E-AABF-7543-9AFA-A5C88EAF227D}"/>
                </a:ext>
              </a:extLst>
            </p:cNvPr>
            <p:cNvSpPr/>
            <p:nvPr/>
          </p:nvSpPr>
          <p:spPr>
            <a:xfrm flipV="1">
              <a:off x="8781834" y="3999087"/>
              <a:ext cx="1111407" cy="7389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D31AD484-7C0F-CF45-B1C9-9C88FDA6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94" y="2191277"/>
              <a:ext cx="830660" cy="777920"/>
            </a:xfrm>
            <a:custGeom>
              <a:avLst/>
              <a:gdLst>
                <a:gd name="T0" fmla="*/ 28575 w 899753"/>
                <a:gd name="T1" fmla="*/ 444500 h 842603"/>
                <a:gd name="T2" fmla="*/ 65686 w 899753"/>
                <a:gd name="T3" fmla="*/ 449899 h 842603"/>
                <a:gd name="T4" fmla="*/ 366179 w 899753"/>
                <a:gd name="T5" fmla="*/ 475816 h 842603"/>
                <a:gd name="T6" fmla="*/ 366179 w 899753"/>
                <a:gd name="T7" fmla="*/ 533047 h 842603"/>
                <a:gd name="T8" fmla="*/ 535161 w 899753"/>
                <a:gd name="T9" fmla="*/ 533047 h 842603"/>
                <a:gd name="T10" fmla="*/ 535161 w 899753"/>
                <a:gd name="T11" fmla="*/ 475816 h 842603"/>
                <a:gd name="T12" fmla="*/ 835293 w 899753"/>
                <a:gd name="T13" fmla="*/ 449899 h 842603"/>
                <a:gd name="T14" fmla="*/ 872765 w 899753"/>
                <a:gd name="T15" fmla="*/ 444500 h 842603"/>
                <a:gd name="T16" fmla="*/ 872765 w 899753"/>
                <a:gd name="T17" fmla="*/ 769894 h 842603"/>
                <a:gd name="T18" fmla="*/ 799984 w 899753"/>
                <a:gd name="T19" fmla="*/ 842603 h 842603"/>
                <a:gd name="T20" fmla="*/ 101356 w 899753"/>
                <a:gd name="T21" fmla="*/ 842603 h 842603"/>
                <a:gd name="T22" fmla="*/ 28575 w 899753"/>
                <a:gd name="T23" fmla="*/ 769894 h 842603"/>
                <a:gd name="T24" fmla="*/ 348884 w 899753"/>
                <a:gd name="T25" fmla="*/ 56606 h 842603"/>
                <a:gd name="T26" fmla="*/ 337362 w 899753"/>
                <a:gd name="T27" fmla="*/ 68144 h 842603"/>
                <a:gd name="T28" fmla="*/ 337362 w 899753"/>
                <a:gd name="T29" fmla="*/ 112852 h 842603"/>
                <a:gd name="T30" fmla="*/ 562391 w 899753"/>
                <a:gd name="T31" fmla="*/ 112852 h 842603"/>
                <a:gd name="T32" fmla="*/ 562391 w 899753"/>
                <a:gd name="T33" fmla="*/ 68144 h 842603"/>
                <a:gd name="T34" fmla="*/ 550869 w 899753"/>
                <a:gd name="T35" fmla="*/ 56606 h 842603"/>
                <a:gd name="T36" fmla="*/ 325841 w 899753"/>
                <a:gd name="T37" fmla="*/ 0 h 842603"/>
                <a:gd name="T38" fmla="*/ 573912 w 899753"/>
                <a:gd name="T39" fmla="*/ 0 h 842603"/>
                <a:gd name="T40" fmla="*/ 618558 w 899753"/>
                <a:gd name="T41" fmla="*/ 44708 h 842603"/>
                <a:gd name="T42" fmla="*/ 618558 w 899753"/>
                <a:gd name="T43" fmla="*/ 112852 h 842603"/>
                <a:gd name="T44" fmla="*/ 855108 w 899753"/>
                <a:gd name="T45" fmla="*/ 112852 h 842603"/>
                <a:gd name="T46" fmla="*/ 899753 w 899753"/>
                <a:gd name="T47" fmla="*/ 157561 h 842603"/>
                <a:gd name="T48" fmla="*/ 899753 w 899753"/>
                <a:gd name="T49" fmla="*/ 390837 h 842603"/>
                <a:gd name="T50" fmla="*/ 816943 w 899753"/>
                <a:gd name="T51" fmla="*/ 402014 h 842603"/>
                <a:gd name="T52" fmla="*/ 534307 w 899753"/>
                <a:gd name="T53" fmla="*/ 425089 h 842603"/>
                <a:gd name="T54" fmla="*/ 534307 w 899753"/>
                <a:gd name="T55" fmla="*/ 366320 h 842603"/>
                <a:gd name="T56" fmla="*/ 365446 w 899753"/>
                <a:gd name="T57" fmla="*/ 366320 h 842603"/>
                <a:gd name="T58" fmla="*/ 365446 w 899753"/>
                <a:gd name="T59" fmla="*/ 425089 h 842603"/>
                <a:gd name="T60" fmla="*/ 83171 w 899753"/>
                <a:gd name="T61" fmla="*/ 402014 h 842603"/>
                <a:gd name="T62" fmla="*/ 0 w 899753"/>
                <a:gd name="T63" fmla="*/ 390837 h 842603"/>
                <a:gd name="T64" fmla="*/ 0 w 899753"/>
                <a:gd name="T65" fmla="*/ 157561 h 842603"/>
                <a:gd name="T66" fmla="*/ 44646 w 899753"/>
                <a:gd name="T67" fmla="*/ 112852 h 842603"/>
                <a:gd name="T68" fmla="*/ 281195 w 899753"/>
                <a:gd name="T69" fmla="*/ 112852 h 842603"/>
                <a:gd name="T70" fmla="*/ 281195 w 899753"/>
                <a:gd name="T71" fmla="*/ 44708 h 842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lnTo>
                    <a:pt x="28575" y="444500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lnTo>
                    <a:pt x="348884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lnTo>
                    <a:pt x="325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9A098C9D-D1FA-D642-A742-DA1C39D8F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24" y="2732671"/>
              <a:ext cx="492179" cy="788319"/>
            </a:xfrm>
            <a:custGeom>
              <a:avLst/>
              <a:gdLst>
                <a:gd name="T0" fmla="*/ 252413 w 561616"/>
                <a:gd name="T1" fmla="*/ 533400 h 899752"/>
                <a:gd name="T2" fmla="*/ 309199 w 561616"/>
                <a:gd name="T3" fmla="*/ 533400 h 899752"/>
                <a:gd name="T4" fmla="*/ 309199 w 561616"/>
                <a:gd name="T5" fmla="*/ 590188 h 899752"/>
                <a:gd name="T6" fmla="*/ 252413 w 561616"/>
                <a:gd name="T7" fmla="*/ 590188 h 899752"/>
                <a:gd name="T8" fmla="*/ 252763 w 561616"/>
                <a:gd name="T9" fmla="*/ 478263 h 899752"/>
                <a:gd name="T10" fmla="*/ 252763 w 561616"/>
                <a:gd name="T11" fmla="*/ 490131 h 899752"/>
                <a:gd name="T12" fmla="*/ 153527 w 561616"/>
                <a:gd name="T13" fmla="*/ 589389 h 899752"/>
                <a:gd name="T14" fmla="*/ 112179 w 561616"/>
                <a:gd name="T15" fmla="*/ 688648 h 899752"/>
                <a:gd name="T16" fmla="*/ 112179 w 561616"/>
                <a:gd name="T17" fmla="*/ 703033 h 899752"/>
                <a:gd name="T18" fmla="*/ 252763 w 561616"/>
                <a:gd name="T19" fmla="*/ 646931 h 899752"/>
                <a:gd name="T20" fmla="*/ 308853 w 561616"/>
                <a:gd name="T21" fmla="*/ 646931 h 899752"/>
                <a:gd name="T22" fmla="*/ 449436 w 561616"/>
                <a:gd name="T23" fmla="*/ 703033 h 899752"/>
                <a:gd name="T24" fmla="*/ 449436 w 561616"/>
                <a:gd name="T25" fmla="*/ 688648 h 899752"/>
                <a:gd name="T26" fmla="*/ 408088 w 561616"/>
                <a:gd name="T27" fmla="*/ 589389 h 899752"/>
                <a:gd name="T28" fmla="*/ 308853 w 561616"/>
                <a:gd name="T29" fmla="*/ 490131 h 899752"/>
                <a:gd name="T30" fmla="*/ 308853 w 561616"/>
                <a:gd name="T31" fmla="*/ 478263 h 899752"/>
                <a:gd name="T32" fmla="*/ 56089 w 561616"/>
                <a:gd name="T33" fmla="*/ 141287 h 899752"/>
                <a:gd name="T34" fmla="*/ 112179 w 561616"/>
                <a:gd name="T35" fmla="*/ 141287 h 899752"/>
                <a:gd name="T36" fmla="*/ 112179 w 561616"/>
                <a:gd name="T37" fmla="*/ 212135 h 899752"/>
                <a:gd name="T38" fmla="*/ 152089 w 561616"/>
                <a:gd name="T39" fmla="*/ 309955 h 899752"/>
                <a:gd name="T40" fmla="*/ 409526 w 561616"/>
                <a:gd name="T41" fmla="*/ 309955 h 899752"/>
                <a:gd name="T42" fmla="*/ 449436 w 561616"/>
                <a:gd name="T43" fmla="*/ 212135 h 899752"/>
                <a:gd name="T44" fmla="*/ 449436 w 561616"/>
                <a:gd name="T45" fmla="*/ 141287 h 899752"/>
                <a:gd name="T46" fmla="*/ 505526 w 561616"/>
                <a:gd name="T47" fmla="*/ 141287 h 899752"/>
                <a:gd name="T48" fmla="*/ 505526 w 561616"/>
                <a:gd name="T49" fmla="*/ 212135 h 899752"/>
                <a:gd name="T50" fmla="*/ 447998 w 561616"/>
                <a:gd name="T51" fmla="*/ 350953 h 899752"/>
                <a:gd name="T52" fmla="*/ 364942 w 561616"/>
                <a:gd name="T53" fmla="*/ 434028 h 899752"/>
                <a:gd name="T54" fmla="*/ 364942 w 561616"/>
                <a:gd name="T55" fmla="*/ 466755 h 899752"/>
                <a:gd name="T56" fmla="*/ 447998 w 561616"/>
                <a:gd name="T57" fmla="*/ 549830 h 899752"/>
                <a:gd name="T58" fmla="*/ 505526 w 561616"/>
                <a:gd name="T59" fmla="*/ 688648 h 899752"/>
                <a:gd name="T60" fmla="*/ 505526 w 561616"/>
                <a:gd name="T61" fmla="*/ 787547 h 899752"/>
                <a:gd name="T62" fmla="*/ 561616 w 561616"/>
                <a:gd name="T63" fmla="*/ 787547 h 899752"/>
                <a:gd name="T64" fmla="*/ 561616 w 561616"/>
                <a:gd name="T65" fmla="*/ 899752 h 899752"/>
                <a:gd name="T66" fmla="*/ 0 w 561616"/>
                <a:gd name="T67" fmla="*/ 899752 h 899752"/>
                <a:gd name="T68" fmla="*/ 0 w 561616"/>
                <a:gd name="T69" fmla="*/ 787547 h 899752"/>
                <a:gd name="T70" fmla="*/ 56089 w 561616"/>
                <a:gd name="T71" fmla="*/ 787547 h 899752"/>
                <a:gd name="T72" fmla="*/ 56089 w 561616"/>
                <a:gd name="T73" fmla="*/ 688648 h 899752"/>
                <a:gd name="T74" fmla="*/ 113977 w 561616"/>
                <a:gd name="T75" fmla="*/ 549830 h 899752"/>
                <a:gd name="T76" fmla="*/ 196673 w 561616"/>
                <a:gd name="T77" fmla="*/ 466755 h 899752"/>
                <a:gd name="T78" fmla="*/ 196673 w 561616"/>
                <a:gd name="T79" fmla="*/ 434028 h 899752"/>
                <a:gd name="T80" fmla="*/ 113977 w 561616"/>
                <a:gd name="T81" fmla="*/ 350953 h 899752"/>
                <a:gd name="T82" fmla="*/ 56089 w 561616"/>
                <a:gd name="T83" fmla="*/ 212135 h 899752"/>
                <a:gd name="T84" fmla="*/ 0 w 561616"/>
                <a:gd name="T85" fmla="*/ 0 h 899752"/>
                <a:gd name="T86" fmla="*/ 561616 w 561616"/>
                <a:gd name="T87" fmla="*/ 0 h 899752"/>
                <a:gd name="T88" fmla="*/ 561616 w 561616"/>
                <a:gd name="T89" fmla="*/ 112352 h 899752"/>
                <a:gd name="T90" fmla="*/ 0 w 561616"/>
                <a:gd name="T91" fmla="*/ 112352 h 899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1616" h="899752">
                  <a:moveTo>
                    <a:pt x="252413" y="533400"/>
                  </a:moveTo>
                  <a:lnTo>
                    <a:pt x="309199" y="533400"/>
                  </a:lnTo>
                  <a:lnTo>
                    <a:pt x="309199" y="590188"/>
                  </a:lnTo>
                  <a:lnTo>
                    <a:pt x="252413" y="590188"/>
                  </a:lnTo>
                  <a:lnTo>
                    <a:pt x="252413" y="533400"/>
                  </a:lnTo>
                  <a:close/>
                  <a:moveTo>
                    <a:pt x="252763" y="478263"/>
                  </a:moveTo>
                  <a:lnTo>
                    <a:pt x="252763" y="490131"/>
                  </a:lnTo>
                  <a:lnTo>
                    <a:pt x="153527" y="589389"/>
                  </a:lnTo>
                  <a:cubicBezTo>
                    <a:pt x="126921" y="616002"/>
                    <a:pt x="112179" y="651246"/>
                    <a:pt x="112179" y="688648"/>
                  </a:cubicBezTo>
                  <a:lnTo>
                    <a:pt x="112179" y="703033"/>
                  </a:lnTo>
                  <a:lnTo>
                    <a:pt x="252763" y="646931"/>
                  </a:lnTo>
                  <a:lnTo>
                    <a:pt x="308853" y="646931"/>
                  </a:lnTo>
                  <a:lnTo>
                    <a:pt x="449436" y="703033"/>
                  </a:lnTo>
                  <a:lnTo>
                    <a:pt x="449436" y="688648"/>
                  </a:lnTo>
                  <a:cubicBezTo>
                    <a:pt x="449436" y="651246"/>
                    <a:pt x="434695" y="616002"/>
                    <a:pt x="408088" y="589389"/>
                  </a:cubicBezTo>
                  <a:lnTo>
                    <a:pt x="308853" y="490131"/>
                  </a:lnTo>
                  <a:lnTo>
                    <a:pt x="308853" y="478263"/>
                  </a:lnTo>
                  <a:lnTo>
                    <a:pt x="252763" y="478263"/>
                  </a:lnTo>
                  <a:close/>
                  <a:moveTo>
                    <a:pt x="56089" y="141287"/>
                  </a:moveTo>
                  <a:lnTo>
                    <a:pt x="112179" y="141287"/>
                  </a:lnTo>
                  <a:lnTo>
                    <a:pt x="112179" y="212135"/>
                  </a:lnTo>
                  <a:cubicBezTo>
                    <a:pt x="112179" y="248817"/>
                    <a:pt x="126561" y="283701"/>
                    <a:pt x="152089" y="309955"/>
                  </a:cubicBezTo>
                  <a:lnTo>
                    <a:pt x="409526" y="309955"/>
                  </a:lnTo>
                  <a:cubicBezTo>
                    <a:pt x="435054" y="283701"/>
                    <a:pt x="449436" y="248817"/>
                    <a:pt x="449436" y="212135"/>
                  </a:cubicBezTo>
                  <a:lnTo>
                    <a:pt x="449436" y="141287"/>
                  </a:lnTo>
                  <a:lnTo>
                    <a:pt x="505526" y="141287"/>
                  </a:lnTo>
                  <a:lnTo>
                    <a:pt x="505526" y="212135"/>
                  </a:lnTo>
                  <a:cubicBezTo>
                    <a:pt x="505526" y="264641"/>
                    <a:pt x="485032" y="313911"/>
                    <a:pt x="447998" y="350953"/>
                  </a:cubicBezTo>
                  <a:lnTo>
                    <a:pt x="364942" y="434028"/>
                  </a:lnTo>
                  <a:lnTo>
                    <a:pt x="364942" y="466755"/>
                  </a:lnTo>
                  <a:lnTo>
                    <a:pt x="447998" y="549830"/>
                  </a:lnTo>
                  <a:cubicBezTo>
                    <a:pt x="485032" y="586872"/>
                    <a:pt x="505526" y="636142"/>
                    <a:pt x="505526" y="688648"/>
                  </a:cubicBezTo>
                  <a:lnTo>
                    <a:pt x="505526" y="787547"/>
                  </a:lnTo>
                  <a:lnTo>
                    <a:pt x="561616" y="787547"/>
                  </a:lnTo>
                  <a:lnTo>
                    <a:pt x="561616" y="899752"/>
                  </a:lnTo>
                  <a:lnTo>
                    <a:pt x="0" y="899752"/>
                  </a:lnTo>
                  <a:lnTo>
                    <a:pt x="0" y="787547"/>
                  </a:lnTo>
                  <a:lnTo>
                    <a:pt x="56089" y="787547"/>
                  </a:lnTo>
                  <a:lnTo>
                    <a:pt x="56089" y="688648"/>
                  </a:lnTo>
                  <a:cubicBezTo>
                    <a:pt x="56089" y="636142"/>
                    <a:pt x="76584" y="586872"/>
                    <a:pt x="113977" y="549830"/>
                  </a:cubicBezTo>
                  <a:lnTo>
                    <a:pt x="196673" y="466755"/>
                  </a:lnTo>
                  <a:lnTo>
                    <a:pt x="196673" y="434028"/>
                  </a:lnTo>
                  <a:lnTo>
                    <a:pt x="113977" y="350953"/>
                  </a:lnTo>
                  <a:cubicBezTo>
                    <a:pt x="76584" y="313911"/>
                    <a:pt x="56089" y="264641"/>
                    <a:pt x="56089" y="212135"/>
                  </a:cubicBezTo>
                  <a:lnTo>
                    <a:pt x="56089" y="141287"/>
                  </a:lnTo>
                  <a:close/>
                  <a:moveTo>
                    <a:pt x="0" y="0"/>
                  </a:moveTo>
                  <a:lnTo>
                    <a:pt x="561616" y="0"/>
                  </a:lnTo>
                  <a:lnTo>
                    <a:pt x="561616" y="112352"/>
                  </a:lnTo>
                  <a:lnTo>
                    <a:pt x="0" y="11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FE0D3B4-321E-C64B-A511-76898C4E9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105" y="2164907"/>
              <a:ext cx="779383" cy="830660"/>
            </a:xfrm>
            <a:custGeom>
              <a:avLst/>
              <a:gdLst>
                <a:gd name="T0" fmla="*/ 450379 w 2344"/>
                <a:gd name="T1" fmla="*/ 478140 h 2500"/>
                <a:gd name="T2" fmla="*/ 731775 w 2344"/>
                <a:gd name="T3" fmla="*/ 421973 h 2500"/>
                <a:gd name="T4" fmla="*/ 731775 w 2344"/>
                <a:gd name="T5" fmla="*/ 703168 h 2500"/>
                <a:gd name="T6" fmla="*/ 450379 w 2344"/>
                <a:gd name="T7" fmla="*/ 646641 h 2500"/>
                <a:gd name="T8" fmla="*/ 731775 w 2344"/>
                <a:gd name="T9" fmla="*/ 703168 h 2500"/>
                <a:gd name="T10" fmla="*/ 366068 w 2344"/>
                <a:gd name="T11" fmla="*/ 365446 h 2500"/>
                <a:gd name="T12" fmla="*/ 337964 w 2344"/>
                <a:gd name="T13" fmla="*/ 337362 h 2500"/>
                <a:gd name="T14" fmla="*/ 366068 w 2344"/>
                <a:gd name="T15" fmla="*/ 309279 h 2500"/>
                <a:gd name="T16" fmla="*/ 394171 w 2344"/>
                <a:gd name="T17" fmla="*/ 337362 h 2500"/>
                <a:gd name="T18" fmla="*/ 366068 w 2344"/>
                <a:gd name="T19" fmla="*/ 478140 h 2500"/>
                <a:gd name="T20" fmla="*/ 337964 w 2344"/>
                <a:gd name="T21" fmla="*/ 449696 h 2500"/>
                <a:gd name="T22" fmla="*/ 366068 w 2344"/>
                <a:gd name="T23" fmla="*/ 421973 h 2500"/>
                <a:gd name="T24" fmla="*/ 394171 w 2344"/>
                <a:gd name="T25" fmla="*/ 449696 h 2500"/>
                <a:gd name="T26" fmla="*/ 366068 w 2344"/>
                <a:gd name="T27" fmla="*/ 478140 h 2500"/>
                <a:gd name="T28" fmla="*/ 366068 w 2344"/>
                <a:gd name="T29" fmla="*/ 590474 h 2500"/>
                <a:gd name="T30" fmla="*/ 337964 w 2344"/>
                <a:gd name="T31" fmla="*/ 562391 h 2500"/>
                <a:gd name="T32" fmla="*/ 366068 w 2344"/>
                <a:gd name="T33" fmla="*/ 534307 h 2500"/>
                <a:gd name="T34" fmla="*/ 394171 w 2344"/>
                <a:gd name="T35" fmla="*/ 562391 h 2500"/>
                <a:gd name="T36" fmla="*/ 366068 w 2344"/>
                <a:gd name="T37" fmla="*/ 703168 h 2500"/>
                <a:gd name="T38" fmla="*/ 337964 w 2344"/>
                <a:gd name="T39" fmla="*/ 674725 h 2500"/>
                <a:gd name="T40" fmla="*/ 366068 w 2344"/>
                <a:gd name="T41" fmla="*/ 646641 h 2500"/>
                <a:gd name="T42" fmla="*/ 394171 w 2344"/>
                <a:gd name="T43" fmla="*/ 674725 h 2500"/>
                <a:gd name="T44" fmla="*/ 366068 w 2344"/>
                <a:gd name="T45" fmla="*/ 703168 h 2500"/>
                <a:gd name="T46" fmla="*/ 619000 w 2344"/>
                <a:gd name="T47" fmla="*/ 534307 h 2500"/>
                <a:gd name="T48" fmla="*/ 450379 w 2344"/>
                <a:gd name="T49" fmla="*/ 590474 h 2500"/>
                <a:gd name="T50" fmla="*/ 450379 w 2344"/>
                <a:gd name="T51" fmla="*/ 309279 h 2500"/>
                <a:gd name="T52" fmla="*/ 703311 w 2344"/>
                <a:gd name="T53" fmla="*/ 365446 h 2500"/>
                <a:gd name="T54" fmla="*/ 450379 w 2344"/>
                <a:gd name="T55" fmla="*/ 309279 h 2500"/>
                <a:gd name="T56" fmla="*/ 647104 w 2344"/>
                <a:gd name="T57" fmla="*/ 140418 h 2500"/>
                <a:gd name="T58" fmla="*/ 450379 w 2344"/>
                <a:gd name="T59" fmla="*/ 196585 h 2500"/>
                <a:gd name="T60" fmla="*/ 225189 w 2344"/>
                <a:gd name="T61" fmla="*/ 815502 h 2500"/>
                <a:gd name="T62" fmla="*/ 197086 w 2344"/>
                <a:gd name="T63" fmla="*/ 843586 h 2500"/>
                <a:gd name="T64" fmla="*/ 168982 w 2344"/>
                <a:gd name="T65" fmla="*/ 815502 h 2500"/>
                <a:gd name="T66" fmla="*/ 168982 w 2344"/>
                <a:gd name="T67" fmla="*/ 309279 h 2500"/>
                <a:gd name="T68" fmla="*/ 225189 w 2344"/>
                <a:gd name="T69" fmla="*/ 281195 h 2500"/>
                <a:gd name="T70" fmla="*/ 112775 w 2344"/>
                <a:gd name="T71" fmla="*/ 590474 h 2500"/>
                <a:gd name="T72" fmla="*/ 56568 w 2344"/>
                <a:gd name="T73" fmla="*/ 309279 h 2500"/>
                <a:gd name="T74" fmla="*/ 84311 w 2344"/>
                <a:gd name="T75" fmla="*/ 281195 h 2500"/>
                <a:gd name="T76" fmla="*/ 112775 w 2344"/>
                <a:gd name="T77" fmla="*/ 309279 h 2500"/>
                <a:gd name="T78" fmla="*/ 225189 w 2344"/>
                <a:gd name="T79" fmla="*/ 0 h 2500"/>
                <a:gd name="T80" fmla="*/ 84311 w 2344"/>
                <a:gd name="T81" fmla="*/ 225028 h 2500"/>
                <a:gd name="T82" fmla="*/ 0 w 2344"/>
                <a:gd name="T83" fmla="*/ 309279 h 2500"/>
                <a:gd name="T84" fmla="*/ 112775 w 2344"/>
                <a:gd name="T85" fmla="*/ 646641 h 2500"/>
                <a:gd name="T86" fmla="*/ 112775 w 2344"/>
                <a:gd name="T87" fmla="*/ 815502 h 2500"/>
                <a:gd name="T88" fmla="*/ 759879 w 2344"/>
                <a:gd name="T89" fmla="*/ 899753 h 2500"/>
                <a:gd name="T90" fmla="*/ 844190 w 2344"/>
                <a:gd name="T91" fmla="*/ 815502 h 2500"/>
                <a:gd name="T92" fmla="*/ 225189 w 2344"/>
                <a:gd name="T93" fmla="*/ 0 h 25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4" h="2500">
                  <a:moveTo>
                    <a:pt x="2031" y="1328"/>
                  </a:moveTo>
                  <a:lnTo>
                    <a:pt x="1250" y="1328"/>
                  </a:lnTo>
                  <a:lnTo>
                    <a:pt x="1250" y="1172"/>
                  </a:lnTo>
                  <a:lnTo>
                    <a:pt x="2031" y="1172"/>
                  </a:lnTo>
                  <a:lnTo>
                    <a:pt x="2031" y="1328"/>
                  </a:lnTo>
                  <a:close/>
                  <a:moveTo>
                    <a:pt x="2031" y="1953"/>
                  </a:moveTo>
                  <a:lnTo>
                    <a:pt x="1250" y="1953"/>
                  </a:lnTo>
                  <a:lnTo>
                    <a:pt x="1250" y="1796"/>
                  </a:lnTo>
                  <a:lnTo>
                    <a:pt x="2031" y="1796"/>
                  </a:lnTo>
                  <a:lnTo>
                    <a:pt x="2031" y="1953"/>
                  </a:lnTo>
                  <a:close/>
                  <a:moveTo>
                    <a:pt x="1016" y="1015"/>
                  </a:moveTo>
                  <a:lnTo>
                    <a:pt x="1016" y="1015"/>
                  </a:lnTo>
                  <a:cubicBezTo>
                    <a:pt x="972" y="1015"/>
                    <a:pt x="938" y="980"/>
                    <a:pt x="938" y="937"/>
                  </a:cubicBezTo>
                  <a:cubicBezTo>
                    <a:pt x="938" y="893"/>
                    <a:pt x="972" y="859"/>
                    <a:pt x="1016" y="859"/>
                  </a:cubicBezTo>
                  <a:cubicBezTo>
                    <a:pt x="1059" y="859"/>
                    <a:pt x="1094" y="893"/>
                    <a:pt x="1094" y="937"/>
                  </a:cubicBezTo>
                  <a:cubicBezTo>
                    <a:pt x="1094" y="980"/>
                    <a:pt x="1059" y="1015"/>
                    <a:pt x="1016" y="1015"/>
                  </a:cubicBezTo>
                  <a:close/>
                  <a:moveTo>
                    <a:pt x="1016" y="1328"/>
                  </a:moveTo>
                  <a:lnTo>
                    <a:pt x="1016" y="1328"/>
                  </a:lnTo>
                  <a:cubicBezTo>
                    <a:pt x="972" y="1328"/>
                    <a:pt x="938" y="1293"/>
                    <a:pt x="938" y="1249"/>
                  </a:cubicBezTo>
                  <a:cubicBezTo>
                    <a:pt x="938" y="1206"/>
                    <a:pt x="972" y="1172"/>
                    <a:pt x="1016" y="1172"/>
                  </a:cubicBezTo>
                  <a:cubicBezTo>
                    <a:pt x="1059" y="1172"/>
                    <a:pt x="1094" y="1206"/>
                    <a:pt x="1094" y="1249"/>
                  </a:cubicBezTo>
                  <a:cubicBezTo>
                    <a:pt x="1094" y="1293"/>
                    <a:pt x="1059" y="1328"/>
                    <a:pt x="1016" y="1328"/>
                  </a:cubicBezTo>
                  <a:close/>
                  <a:moveTo>
                    <a:pt x="1016" y="1640"/>
                  </a:moveTo>
                  <a:lnTo>
                    <a:pt x="1016" y="1640"/>
                  </a:lnTo>
                  <a:cubicBezTo>
                    <a:pt x="972" y="1640"/>
                    <a:pt x="938" y="1605"/>
                    <a:pt x="938" y="1562"/>
                  </a:cubicBezTo>
                  <a:cubicBezTo>
                    <a:pt x="938" y="1519"/>
                    <a:pt x="972" y="1484"/>
                    <a:pt x="1016" y="1484"/>
                  </a:cubicBezTo>
                  <a:cubicBezTo>
                    <a:pt x="1059" y="1484"/>
                    <a:pt x="1094" y="1519"/>
                    <a:pt x="1094" y="1562"/>
                  </a:cubicBezTo>
                  <a:cubicBezTo>
                    <a:pt x="1094" y="1605"/>
                    <a:pt x="1059" y="1640"/>
                    <a:pt x="1016" y="1640"/>
                  </a:cubicBezTo>
                  <a:close/>
                  <a:moveTo>
                    <a:pt x="1016" y="1953"/>
                  </a:moveTo>
                  <a:lnTo>
                    <a:pt x="1016" y="1953"/>
                  </a:lnTo>
                  <a:cubicBezTo>
                    <a:pt x="972" y="1953"/>
                    <a:pt x="938" y="1917"/>
                    <a:pt x="938" y="1874"/>
                  </a:cubicBezTo>
                  <a:cubicBezTo>
                    <a:pt x="938" y="1831"/>
                    <a:pt x="972" y="1796"/>
                    <a:pt x="1016" y="1796"/>
                  </a:cubicBezTo>
                  <a:cubicBezTo>
                    <a:pt x="1059" y="1796"/>
                    <a:pt x="1094" y="1831"/>
                    <a:pt x="1094" y="1874"/>
                  </a:cubicBezTo>
                  <a:cubicBezTo>
                    <a:pt x="1094" y="1917"/>
                    <a:pt x="1059" y="1953"/>
                    <a:pt x="1016" y="1953"/>
                  </a:cubicBezTo>
                  <a:close/>
                  <a:moveTo>
                    <a:pt x="1250" y="1484"/>
                  </a:moveTo>
                  <a:lnTo>
                    <a:pt x="1718" y="1484"/>
                  </a:lnTo>
                  <a:lnTo>
                    <a:pt x="1718" y="1640"/>
                  </a:lnTo>
                  <a:lnTo>
                    <a:pt x="1250" y="1640"/>
                  </a:lnTo>
                  <a:lnTo>
                    <a:pt x="1250" y="1484"/>
                  </a:lnTo>
                  <a:close/>
                  <a:moveTo>
                    <a:pt x="1250" y="859"/>
                  </a:moveTo>
                  <a:lnTo>
                    <a:pt x="1952" y="859"/>
                  </a:lnTo>
                  <a:lnTo>
                    <a:pt x="1952" y="1015"/>
                  </a:lnTo>
                  <a:lnTo>
                    <a:pt x="1250" y="1015"/>
                  </a:lnTo>
                  <a:lnTo>
                    <a:pt x="1250" y="859"/>
                  </a:lnTo>
                  <a:close/>
                  <a:moveTo>
                    <a:pt x="1250" y="390"/>
                  </a:moveTo>
                  <a:lnTo>
                    <a:pt x="1796" y="390"/>
                  </a:lnTo>
                  <a:lnTo>
                    <a:pt x="1796" y="546"/>
                  </a:lnTo>
                  <a:lnTo>
                    <a:pt x="1250" y="546"/>
                  </a:lnTo>
                  <a:lnTo>
                    <a:pt x="1250" y="390"/>
                  </a:lnTo>
                  <a:close/>
                  <a:moveTo>
                    <a:pt x="625" y="2265"/>
                  </a:moveTo>
                  <a:lnTo>
                    <a:pt x="625" y="2265"/>
                  </a:lnTo>
                  <a:cubicBezTo>
                    <a:pt x="625" y="2308"/>
                    <a:pt x="590" y="2343"/>
                    <a:pt x="547" y="2343"/>
                  </a:cubicBezTo>
                  <a:cubicBezTo>
                    <a:pt x="504" y="2343"/>
                    <a:pt x="469" y="2308"/>
                    <a:pt x="469" y="2265"/>
                  </a:cubicBezTo>
                  <a:lnTo>
                    <a:pt x="469" y="859"/>
                  </a:lnTo>
                  <a:cubicBezTo>
                    <a:pt x="469" y="831"/>
                    <a:pt x="463" y="806"/>
                    <a:pt x="454" y="781"/>
                  </a:cubicBezTo>
                  <a:lnTo>
                    <a:pt x="625" y="781"/>
                  </a:lnTo>
                  <a:lnTo>
                    <a:pt x="625" y="2265"/>
                  </a:lnTo>
                  <a:close/>
                  <a:moveTo>
                    <a:pt x="313" y="1640"/>
                  </a:moveTo>
                  <a:lnTo>
                    <a:pt x="157" y="1640"/>
                  </a:lnTo>
                  <a:lnTo>
                    <a:pt x="157" y="859"/>
                  </a:lnTo>
                  <a:cubicBezTo>
                    <a:pt x="157" y="816"/>
                    <a:pt x="191" y="781"/>
                    <a:pt x="234" y="781"/>
                  </a:cubicBezTo>
                  <a:cubicBezTo>
                    <a:pt x="277" y="781"/>
                    <a:pt x="313" y="816"/>
                    <a:pt x="313" y="859"/>
                  </a:cubicBezTo>
                  <a:lnTo>
                    <a:pt x="313" y="1640"/>
                  </a:lnTo>
                  <a:close/>
                  <a:moveTo>
                    <a:pt x="625" y="0"/>
                  </a:moveTo>
                  <a:lnTo>
                    <a:pt x="625" y="625"/>
                  </a:lnTo>
                  <a:lnTo>
                    <a:pt x="234" y="625"/>
                  </a:lnTo>
                  <a:cubicBezTo>
                    <a:pt x="105" y="625"/>
                    <a:pt x="0" y="730"/>
                    <a:pt x="0" y="859"/>
                  </a:cubicBezTo>
                  <a:lnTo>
                    <a:pt x="0" y="1796"/>
                  </a:lnTo>
                  <a:lnTo>
                    <a:pt x="313" y="1796"/>
                  </a:lnTo>
                  <a:lnTo>
                    <a:pt x="313" y="2265"/>
                  </a:lnTo>
                  <a:cubicBezTo>
                    <a:pt x="313" y="2394"/>
                    <a:pt x="418" y="2499"/>
                    <a:pt x="547" y="2499"/>
                  </a:cubicBezTo>
                  <a:lnTo>
                    <a:pt x="2109" y="2499"/>
                  </a:lnTo>
                  <a:cubicBezTo>
                    <a:pt x="2238" y="2499"/>
                    <a:pt x="2343" y="2394"/>
                    <a:pt x="2343" y="2265"/>
                  </a:cubicBezTo>
                  <a:lnTo>
                    <a:pt x="2343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91A5C80F-7552-2A47-9827-D5443E50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730" y="2189715"/>
              <a:ext cx="620464" cy="464256"/>
            </a:xfrm>
            <a:custGeom>
              <a:avLst/>
              <a:gdLst>
                <a:gd name="T0" fmla="*/ 573956 w 901340"/>
                <a:gd name="T1" fmla="*/ 561975 h 674329"/>
                <a:gd name="T2" fmla="*/ 901340 w 901340"/>
                <a:gd name="T3" fmla="*/ 561975 h 674329"/>
                <a:gd name="T4" fmla="*/ 901340 w 901340"/>
                <a:gd name="T5" fmla="*/ 674329 h 674329"/>
                <a:gd name="T6" fmla="*/ 468313 w 901340"/>
                <a:gd name="T7" fmla="*/ 674329 h 674329"/>
                <a:gd name="T8" fmla="*/ 573956 w 901340"/>
                <a:gd name="T9" fmla="*/ 561975 h 674329"/>
                <a:gd name="T10" fmla="*/ 616811 w 901340"/>
                <a:gd name="T11" fmla="*/ 420688 h 674329"/>
                <a:gd name="T12" fmla="*/ 842604 w 901340"/>
                <a:gd name="T13" fmla="*/ 420688 h 674329"/>
                <a:gd name="T14" fmla="*/ 842604 w 901340"/>
                <a:gd name="T15" fmla="*/ 533040 h 674329"/>
                <a:gd name="T16" fmla="*/ 587375 w 901340"/>
                <a:gd name="T17" fmla="*/ 533040 h 674329"/>
                <a:gd name="T18" fmla="*/ 616811 w 901340"/>
                <a:gd name="T19" fmla="*/ 420688 h 674329"/>
                <a:gd name="T20" fmla="*/ 600075 w 901340"/>
                <a:gd name="T21" fmla="*/ 280988 h 674329"/>
                <a:gd name="T22" fmla="*/ 901339 w 901340"/>
                <a:gd name="T23" fmla="*/ 280988 h 674329"/>
                <a:gd name="T24" fmla="*/ 901339 w 901340"/>
                <a:gd name="T25" fmla="*/ 393341 h 674329"/>
                <a:gd name="T26" fmla="*/ 619919 w 901340"/>
                <a:gd name="T27" fmla="*/ 393341 h 674329"/>
                <a:gd name="T28" fmla="*/ 600075 w 901340"/>
                <a:gd name="T29" fmla="*/ 280988 h 674329"/>
                <a:gd name="T30" fmla="*/ 196799 w 901340"/>
                <a:gd name="T31" fmla="*/ 280982 h 674329"/>
                <a:gd name="T32" fmla="*/ 196799 w 901340"/>
                <a:gd name="T33" fmla="*/ 337072 h 674329"/>
                <a:gd name="T34" fmla="*/ 252925 w 901340"/>
                <a:gd name="T35" fmla="*/ 337072 h 674329"/>
                <a:gd name="T36" fmla="*/ 252925 w 901340"/>
                <a:gd name="T37" fmla="*/ 449611 h 674329"/>
                <a:gd name="T38" fmla="*/ 196799 w 901340"/>
                <a:gd name="T39" fmla="*/ 449611 h 674329"/>
                <a:gd name="T40" fmla="*/ 196799 w 901340"/>
                <a:gd name="T41" fmla="*/ 505700 h 674329"/>
                <a:gd name="T42" fmla="*/ 365176 w 901340"/>
                <a:gd name="T43" fmla="*/ 505700 h 674329"/>
                <a:gd name="T44" fmla="*/ 365176 w 901340"/>
                <a:gd name="T45" fmla="*/ 449611 h 674329"/>
                <a:gd name="T46" fmla="*/ 309051 w 901340"/>
                <a:gd name="T47" fmla="*/ 449611 h 674329"/>
                <a:gd name="T48" fmla="*/ 309051 w 901340"/>
                <a:gd name="T49" fmla="*/ 280982 h 674329"/>
                <a:gd name="T50" fmla="*/ 503238 w 901340"/>
                <a:gd name="T51" fmla="*/ 139700 h 674329"/>
                <a:gd name="T52" fmla="*/ 787040 w 901340"/>
                <a:gd name="T53" fmla="*/ 139700 h 674329"/>
                <a:gd name="T54" fmla="*/ 787040 w 901340"/>
                <a:gd name="T55" fmla="*/ 252053 h 674329"/>
                <a:gd name="T56" fmla="*/ 587154 w 901340"/>
                <a:gd name="T57" fmla="*/ 252053 h 674329"/>
                <a:gd name="T58" fmla="*/ 503238 w 901340"/>
                <a:gd name="T59" fmla="*/ 139700 h 674329"/>
                <a:gd name="T60" fmla="*/ 280988 w 901340"/>
                <a:gd name="T61" fmla="*/ 112713 h 674329"/>
                <a:gd name="T62" fmla="*/ 561615 w 901340"/>
                <a:gd name="T63" fmla="*/ 393521 h 674329"/>
                <a:gd name="T64" fmla="*/ 280988 w 901340"/>
                <a:gd name="T65" fmla="*/ 674329 h 674329"/>
                <a:gd name="T66" fmla="*/ 0 w 901340"/>
                <a:gd name="T67" fmla="*/ 393521 h 674329"/>
                <a:gd name="T68" fmla="*/ 280988 w 901340"/>
                <a:gd name="T69" fmla="*/ 112713 h 674329"/>
                <a:gd name="T70" fmla="*/ 282575 w 901340"/>
                <a:gd name="T71" fmla="*/ 0 h 674329"/>
                <a:gd name="T72" fmla="*/ 844190 w 901340"/>
                <a:gd name="T73" fmla="*/ 0 h 674329"/>
                <a:gd name="T74" fmla="*/ 844190 w 901340"/>
                <a:gd name="T75" fmla="*/ 112353 h 674329"/>
                <a:gd name="T76" fmla="*/ 468221 w 901340"/>
                <a:gd name="T77" fmla="*/ 112353 h 674329"/>
                <a:gd name="T78" fmla="*/ 282575 w 901340"/>
                <a:gd name="T79" fmla="*/ 55816 h 674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340" h="674329">
                  <a:moveTo>
                    <a:pt x="573956" y="561975"/>
                  </a:moveTo>
                  <a:lnTo>
                    <a:pt x="901340" y="561975"/>
                  </a:lnTo>
                  <a:lnTo>
                    <a:pt x="901340" y="674329"/>
                  </a:lnTo>
                  <a:lnTo>
                    <a:pt x="468313" y="674329"/>
                  </a:lnTo>
                  <a:cubicBezTo>
                    <a:pt x="511940" y="645613"/>
                    <a:pt x="547996" y="607204"/>
                    <a:pt x="573956" y="561975"/>
                  </a:cubicBezTo>
                  <a:close/>
                  <a:moveTo>
                    <a:pt x="616811" y="420688"/>
                  </a:moveTo>
                  <a:lnTo>
                    <a:pt x="842604" y="420688"/>
                  </a:lnTo>
                  <a:lnTo>
                    <a:pt x="842604" y="533040"/>
                  </a:lnTo>
                  <a:lnTo>
                    <a:pt x="587375" y="533040"/>
                  </a:lnTo>
                  <a:cubicBezTo>
                    <a:pt x="603529" y="498470"/>
                    <a:pt x="613580" y="460660"/>
                    <a:pt x="616811" y="420688"/>
                  </a:cubicBezTo>
                  <a:close/>
                  <a:moveTo>
                    <a:pt x="600075" y="280988"/>
                  </a:moveTo>
                  <a:lnTo>
                    <a:pt x="901339" y="280988"/>
                  </a:lnTo>
                  <a:lnTo>
                    <a:pt x="901339" y="393341"/>
                  </a:lnTo>
                  <a:lnTo>
                    <a:pt x="619919" y="393341"/>
                  </a:lnTo>
                  <a:cubicBezTo>
                    <a:pt x="619919" y="353856"/>
                    <a:pt x="612703" y="316166"/>
                    <a:pt x="600075" y="280988"/>
                  </a:cubicBezTo>
                  <a:close/>
                  <a:moveTo>
                    <a:pt x="196799" y="280982"/>
                  </a:moveTo>
                  <a:lnTo>
                    <a:pt x="196799" y="337072"/>
                  </a:lnTo>
                  <a:lnTo>
                    <a:pt x="252925" y="337072"/>
                  </a:lnTo>
                  <a:lnTo>
                    <a:pt x="252925" y="449611"/>
                  </a:lnTo>
                  <a:lnTo>
                    <a:pt x="196799" y="449611"/>
                  </a:lnTo>
                  <a:lnTo>
                    <a:pt x="196799" y="505700"/>
                  </a:lnTo>
                  <a:lnTo>
                    <a:pt x="365176" y="505700"/>
                  </a:lnTo>
                  <a:lnTo>
                    <a:pt x="365176" y="449611"/>
                  </a:lnTo>
                  <a:lnTo>
                    <a:pt x="309051" y="449611"/>
                  </a:lnTo>
                  <a:lnTo>
                    <a:pt x="309051" y="280982"/>
                  </a:lnTo>
                  <a:lnTo>
                    <a:pt x="196799" y="280982"/>
                  </a:lnTo>
                  <a:close/>
                  <a:moveTo>
                    <a:pt x="503238" y="139700"/>
                  </a:moveTo>
                  <a:lnTo>
                    <a:pt x="787040" y="139700"/>
                  </a:lnTo>
                  <a:lnTo>
                    <a:pt x="787040" y="252053"/>
                  </a:lnTo>
                  <a:lnTo>
                    <a:pt x="587154" y="252053"/>
                  </a:lnTo>
                  <a:cubicBezTo>
                    <a:pt x="567346" y="208840"/>
                    <a:pt x="538894" y="170669"/>
                    <a:pt x="503238" y="139700"/>
                  </a:cubicBezTo>
                  <a:close/>
                  <a:moveTo>
                    <a:pt x="280988" y="112713"/>
                  </a:moveTo>
                  <a:cubicBezTo>
                    <a:pt x="436053" y="112713"/>
                    <a:pt x="561615" y="238555"/>
                    <a:pt x="561615" y="393521"/>
                  </a:cubicBezTo>
                  <a:cubicBezTo>
                    <a:pt x="561615" y="548487"/>
                    <a:pt x="436053" y="674329"/>
                    <a:pt x="280988" y="674329"/>
                  </a:cubicBezTo>
                  <a:cubicBezTo>
                    <a:pt x="125923" y="674329"/>
                    <a:pt x="0" y="548487"/>
                    <a:pt x="0" y="393521"/>
                  </a:cubicBezTo>
                  <a:cubicBezTo>
                    <a:pt x="0" y="238555"/>
                    <a:pt x="125923" y="112713"/>
                    <a:pt x="280988" y="112713"/>
                  </a:cubicBezTo>
                  <a:close/>
                  <a:moveTo>
                    <a:pt x="282575" y="0"/>
                  </a:moveTo>
                  <a:lnTo>
                    <a:pt x="844190" y="0"/>
                  </a:lnTo>
                  <a:lnTo>
                    <a:pt x="844190" y="112353"/>
                  </a:lnTo>
                  <a:lnTo>
                    <a:pt x="468221" y="112353"/>
                  </a:lnTo>
                  <a:cubicBezTo>
                    <a:pt x="415694" y="76702"/>
                    <a:pt x="351293" y="55816"/>
                    <a:pt x="282575" y="55816"/>
                  </a:cubicBezTo>
                  <a:lnTo>
                    <a:pt x="282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E5DD9B6F-4AD1-144B-B4DD-82490719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18" y="2112157"/>
              <a:ext cx="619371" cy="619372"/>
            </a:xfrm>
            <a:custGeom>
              <a:avLst/>
              <a:gdLst>
                <a:gd name="T0" fmla="*/ 422275 w 899752"/>
                <a:gd name="T1" fmla="*/ 280988 h 899754"/>
                <a:gd name="T2" fmla="*/ 534627 w 899752"/>
                <a:gd name="T3" fmla="*/ 365919 h 899754"/>
                <a:gd name="T4" fmla="*/ 422275 w 899752"/>
                <a:gd name="T5" fmla="*/ 450489 h 899754"/>
                <a:gd name="T6" fmla="*/ 57150 w 899752"/>
                <a:gd name="T7" fmla="*/ 225425 h 899754"/>
                <a:gd name="T8" fmla="*/ 113290 w 899752"/>
                <a:gd name="T9" fmla="*/ 225425 h 899754"/>
                <a:gd name="T10" fmla="*/ 113290 w 899752"/>
                <a:gd name="T11" fmla="*/ 562409 h 899754"/>
                <a:gd name="T12" fmla="*/ 422420 w 899752"/>
                <a:gd name="T13" fmla="*/ 562409 h 899754"/>
                <a:gd name="T14" fmla="*/ 478560 w 899752"/>
                <a:gd name="T15" fmla="*/ 562409 h 899754"/>
                <a:gd name="T16" fmla="*/ 787690 w 899752"/>
                <a:gd name="T17" fmla="*/ 562409 h 899754"/>
                <a:gd name="T18" fmla="*/ 787690 w 899752"/>
                <a:gd name="T19" fmla="*/ 225425 h 899754"/>
                <a:gd name="T20" fmla="*/ 844190 w 899752"/>
                <a:gd name="T21" fmla="*/ 225425 h 899754"/>
                <a:gd name="T22" fmla="*/ 844190 w 899752"/>
                <a:gd name="T23" fmla="*/ 618873 h 899754"/>
                <a:gd name="T24" fmla="*/ 478560 w 899752"/>
                <a:gd name="T25" fmla="*/ 618873 h 899754"/>
                <a:gd name="T26" fmla="*/ 478560 w 899752"/>
                <a:gd name="T27" fmla="*/ 803729 h 899754"/>
                <a:gd name="T28" fmla="*/ 490436 w 899752"/>
                <a:gd name="T29" fmla="*/ 815597 h 899754"/>
                <a:gd name="T30" fmla="*/ 518146 w 899752"/>
                <a:gd name="T31" fmla="*/ 843649 h 899754"/>
                <a:gd name="T32" fmla="*/ 590840 w 899752"/>
                <a:gd name="T33" fmla="*/ 843649 h 899754"/>
                <a:gd name="T34" fmla="*/ 590840 w 899752"/>
                <a:gd name="T35" fmla="*/ 899754 h 899754"/>
                <a:gd name="T36" fmla="*/ 495114 w 899752"/>
                <a:gd name="T37" fmla="*/ 899754 h 899754"/>
                <a:gd name="T38" fmla="*/ 450490 w 899752"/>
                <a:gd name="T39" fmla="*/ 855158 h 899754"/>
                <a:gd name="T40" fmla="*/ 405866 w 899752"/>
                <a:gd name="T41" fmla="*/ 899754 h 899754"/>
                <a:gd name="T42" fmla="*/ 309780 w 899752"/>
                <a:gd name="T43" fmla="*/ 899754 h 899754"/>
                <a:gd name="T44" fmla="*/ 309780 w 899752"/>
                <a:gd name="T45" fmla="*/ 843649 h 899754"/>
                <a:gd name="T46" fmla="*/ 382475 w 899752"/>
                <a:gd name="T47" fmla="*/ 843649 h 899754"/>
                <a:gd name="T48" fmla="*/ 410904 w 899752"/>
                <a:gd name="T49" fmla="*/ 815597 h 899754"/>
                <a:gd name="T50" fmla="*/ 422420 w 899752"/>
                <a:gd name="T51" fmla="*/ 803729 h 899754"/>
                <a:gd name="T52" fmla="*/ 422420 w 899752"/>
                <a:gd name="T53" fmla="*/ 618873 h 899754"/>
                <a:gd name="T54" fmla="*/ 57150 w 899752"/>
                <a:gd name="T55" fmla="*/ 618873 h 899754"/>
                <a:gd name="T56" fmla="*/ 421804 w 899752"/>
                <a:gd name="T57" fmla="*/ 0 h 899754"/>
                <a:gd name="T58" fmla="*/ 477949 w 899752"/>
                <a:gd name="T59" fmla="*/ 0 h 899754"/>
                <a:gd name="T60" fmla="*/ 477949 w 899752"/>
                <a:gd name="T61" fmla="*/ 56380 h 899754"/>
                <a:gd name="T62" fmla="*/ 899752 w 899752"/>
                <a:gd name="T63" fmla="*/ 56380 h 899754"/>
                <a:gd name="T64" fmla="*/ 899752 w 899752"/>
                <a:gd name="T65" fmla="*/ 169501 h 899754"/>
                <a:gd name="T66" fmla="*/ 0 w 899752"/>
                <a:gd name="T67" fmla="*/ 169501 h 899754"/>
                <a:gd name="T68" fmla="*/ 0 w 899752"/>
                <a:gd name="T69" fmla="*/ 56380 h 899754"/>
                <a:gd name="T70" fmla="*/ 421804 w 899752"/>
                <a:gd name="T71" fmla="*/ 56380 h 8997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lnTo>
                    <a:pt x="422275" y="280988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lnTo>
                    <a:pt x="57150" y="225425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lnTo>
                    <a:pt x="42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7EF36621-3847-1B49-ACFE-443882686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284" y="2766188"/>
              <a:ext cx="788321" cy="738267"/>
            </a:xfrm>
            <a:custGeom>
              <a:avLst/>
              <a:gdLst>
                <a:gd name="T0" fmla="*/ 642085 w 899753"/>
                <a:gd name="T1" fmla="*/ 505575 h 842602"/>
                <a:gd name="T2" fmla="*/ 781355 w 899753"/>
                <a:gd name="T3" fmla="*/ 645275 h 842602"/>
                <a:gd name="T4" fmla="*/ 838935 w 899753"/>
                <a:gd name="T5" fmla="*/ 505575 h 842602"/>
                <a:gd name="T6" fmla="*/ 506413 w 899753"/>
                <a:gd name="T7" fmla="*/ 449262 h 842602"/>
                <a:gd name="T8" fmla="*/ 899753 w 899753"/>
                <a:gd name="T9" fmla="*/ 449262 h 842602"/>
                <a:gd name="T10" fmla="*/ 784594 w 899753"/>
                <a:gd name="T11" fmla="*/ 728301 h 842602"/>
                <a:gd name="T12" fmla="*/ 506990 w 899753"/>
                <a:gd name="T13" fmla="*/ 61123 h 842602"/>
                <a:gd name="T14" fmla="*/ 506990 w 899753"/>
                <a:gd name="T15" fmla="*/ 336892 h 842602"/>
                <a:gd name="T16" fmla="*/ 783372 w 899753"/>
                <a:gd name="T17" fmla="*/ 336892 h 842602"/>
                <a:gd name="T18" fmla="*/ 506990 w 899753"/>
                <a:gd name="T19" fmla="*/ 61123 h 842602"/>
                <a:gd name="T20" fmla="*/ 394203 w 899753"/>
                <a:gd name="T21" fmla="*/ 55562 h 842602"/>
                <a:gd name="T22" fmla="*/ 394203 w 899753"/>
                <a:gd name="T23" fmla="*/ 449082 h 842602"/>
                <a:gd name="T24" fmla="*/ 672740 w 899753"/>
                <a:gd name="T25" fmla="*/ 727390 h 842602"/>
                <a:gd name="T26" fmla="*/ 394203 w 899753"/>
                <a:gd name="T27" fmla="*/ 842602 h 842602"/>
                <a:gd name="T28" fmla="*/ 0 w 899753"/>
                <a:gd name="T29" fmla="*/ 449082 h 842602"/>
                <a:gd name="T30" fmla="*/ 394203 w 899753"/>
                <a:gd name="T31" fmla="*/ 55562 h 842602"/>
                <a:gd name="T32" fmla="*/ 450850 w 899753"/>
                <a:gd name="T33" fmla="*/ 0 h 842602"/>
                <a:gd name="T34" fmla="*/ 844190 w 899753"/>
                <a:gd name="T35" fmla="*/ 393341 h 842602"/>
                <a:gd name="T36" fmla="*/ 450850 w 899753"/>
                <a:gd name="T37" fmla="*/ 393341 h 842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9753" h="842602">
                  <a:moveTo>
                    <a:pt x="642085" y="505575"/>
                  </a:moveTo>
                  <a:lnTo>
                    <a:pt x="781355" y="645275"/>
                  </a:lnTo>
                  <a:cubicBezTo>
                    <a:pt x="810865" y="603763"/>
                    <a:pt x="830658" y="556113"/>
                    <a:pt x="838935" y="505575"/>
                  </a:cubicBezTo>
                  <a:lnTo>
                    <a:pt x="642085" y="505575"/>
                  </a:lnTo>
                  <a:close/>
                  <a:moveTo>
                    <a:pt x="506413" y="449262"/>
                  </a:moveTo>
                  <a:lnTo>
                    <a:pt x="899753" y="449262"/>
                  </a:lnTo>
                  <a:cubicBezTo>
                    <a:pt x="899753" y="558279"/>
                    <a:pt x="855849" y="656827"/>
                    <a:pt x="784594" y="728301"/>
                  </a:cubicBezTo>
                  <a:lnTo>
                    <a:pt x="506413" y="449262"/>
                  </a:lnTo>
                  <a:close/>
                  <a:moveTo>
                    <a:pt x="506990" y="61123"/>
                  </a:moveTo>
                  <a:lnTo>
                    <a:pt x="506990" y="336892"/>
                  </a:lnTo>
                  <a:lnTo>
                    <a:pt x="783372" y="336892"/>
                  </a:lnTo>
                  <a:cubicBezTo>
                    <a:pt x="759620" y="195951"/>
                    <a:pt x="648060" y="84493"/>
                    <a:pt x="506990" y="61123"/>
                  </a:cubicBezTo>
                  <a:close/>
                  <a:moveTo>
                    <a:pt x="394203" y="55562"/>
                  </a:moveTo>
                  <a:lnTo>
                    <a:pt x="394203" y="449082"/>
                  </a:lnTo>
                  <a:lnTo>
                    <a:pt x="672740" y="727390"/>
                  </a:lnTo>
                  <a:cubicBezTo>
                    <a:pt x="601394" y="798678"/>
                    <a:pt x="502663" y="842602"/>
                    <a:pt x="394203" y="842602"/>
                  </a:cubicBezTo>
                  <a:cubicBezTo>
                    <a:pt x="176203" y="842602"/>
                    <a:pt x="0" y="666544"/>
                    <a:pt x="0" y="449082"/>
                  </a:cubicBezTo>
                  <a:cubicBezTo>
                    <a:pt x="0" y="231620"/>
                    <a:pt x="176203" y="55562"/>
                    <a:pt x="394203" y="55562"/>
                  </a:cubicBezTo>
                  <a:close/>
                  <a:moveTo>
                    <a:pt x="450850" y="0"/>
                  </a:moveTo>
                  <a:cubicBezTo>
                    <a:pt x="668213" y="0"/>
                    <a:pt x="844190" y="176176"/>
                    <a:pt x="844190" y="393341"/>
                  </a:cubicBezTo>
                  <a:lnTo>
                    <a:pt x="450850" y="393341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0" name="Shape 9162">
              <a:extLst>
                <a:ext uri="{FF2B5EF4-FFF2-40B4-BE49-F238E27FC236}">
                  <a16:creationId xmlns:a16="http://schemas.microsoft.com/office/drawing/2014/main" id="{E09BB8EC-EF4C-5042-8F1F-740F3C367CFB}"/>
                </a:ext>
              </a:extLst>
            </p:cNvPr>
            <p:cNvSpPr/>
            <p:nvPr/>
          </p:nvSpPr>
          <p:spPr>
            <a:xfrm>
              <a:off x="5005125" y="1798158"/>
              <a:ext cx="2176384" cy="217638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A4401E5E-21D6-BE4A-8171-D02567B51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001" y="2497392"/>
              <a:ext cx="832124" cy="777918"/>
            </a:xfrm>
            <a:custGeom>
              <a:avLst/>
              <a:gdLst>
                <a:gd name="T0" fmla="*/ 619798 w 901340"/>
                <a:gd name="T1" fmla="*/ 730250 h 842602"/>
                <a:gd name="T2" fmla="*/ 845104 w 901340"/>
                <a:gd name="T3" fmla="*/ 730250 h 842602"/>
                <a:gd name="T4" fmla="*/ 901340 w 901340"/>
                <a:gd name="T5" fmla="*/ 786426 h 842602"/>
                <a:gd name="T6" fmla="*/ 901340 w 901340"/>
                <a:gd name="T7" fmla="*/ 842602 h 842602"/>
                <a:gd name="T8" fmla="*/ 563562 w 901340"/>
                <a:gd name="T9" fmla="*/ 842602 h 842602"/>
                <a:gd name="T10" fmla="*/ 563562 w 901340"/>
                <a:gd name="T11" fmla="*/ 786426 h 842602"/>
                <a:gd name="T12" fmla="*/ 56536 w 901340"/>
                <a:gd name="T13" fmla="*/ 730250 h 842602"/>
                <a:gd name="T14" fmla="*/ 281241 w 901340"/>
                <a:gd name="T15" fmla="*/ 730250 h 842602"/>
                <a:gd name="T16" fmla="*/ 337777 w 901340"/>
                <a:gd name="T17" fmla="*/ 786426 h 842602"/>
                <a:gd name="T18" fmla="*/ 337777 w 901340"/>
                <a:gd name="T19" fmla="*/ 842602 h 842602"/>
                <a:gd name="T20" fmla="*/ 0 w 901340"/>
                <a:gd name="T21" fmla="*/ 842602 h 842602"/>
                <a:gd name="T22" fmla="*/ 0 w 901340"/>
                <a:gd name="T23" fmla="*/ 786426 h 842602"/>
                <a:gd name="T24" fmla="*/ 318349 w 901340"/>
                <a:gd name="T25" fmla="*/ 612775 h 842602"/>
                <a:gd name="T26" fmla="*/ 582992 w 901340"/>
                <a:gd name="T27" fmla="*/ 612775 h 842602"/>
                <a:gd name="T28" fmla="*/ 609241 w 901340"/>
                <a:gd name="T29" fmla="*/ 662402 h 842602"/>
                <a:gd name="T30" fmla="*/ 450670 w 901340"/>
                <a:gd name="T31" fmla="*/ 701318 h 842602"/>
                <a:gd name="T32" fmla="*/ 292100 w 901340"/>
                <a:gd name="T33" fmla="*/ 662402 h 842602"/>
                <a:gd name="T34" fmla="*/ 732270 w 901340"/>
                <a:gd name="T35" fmla="*/ 504825 h 842602"/>
                <a:gd name="T36" fmla="*/ 817201 w 901340"/>
                <a:gd name="T37" fmla="*/ 588881 h 842602"/>
                <a:gd name="T38" fmla="*/ 817201 w 901340"/>
                <a:gd name="T39" fmla="*/ 616900 h 842602"/>
                <a:gd name="T40" fmla="*/ 732270 w 901340"/>
                <a:gd name="T41" fmla="*/ 701316 h 842602"/>
                <a:gd name="T42" fmla="*/ 647700 w 901340"/>
                <a:gd name="T43" fmla="*/ 616900 h 842602"/>
                <a:gd name="T44" fmla="*/ 647700 w 901340"/>
                <a:gd name="T45" fmla="*/ 588881 h 842602"/>
                <a:gd name="T46" fmla="*/ 732270 w 901340"/>
                <a:gd name="T47" fmla="*/ 504825 h 842602"/>
                <a:gd name="T48" fmla="*/ 168095 w 901340"/>
                <a:gd name="T49" fmla="*/ 504825 h 842602"/>
                <a:gd name="T50" fmla="*/ 252053 w 901340"/>
                <a:gd name="T51" fmla="*/ 588881 h 842602"/>
                <a:gd name="T52" fmla="*/ 252053 w 901340"/>
                <a:gd name="T53" fmla="*/ 616900 h 842602"/>
                <a:gd name="T54" fmla="*/ 168095 w 901340"/>
                <a:gd name="T55" fmla="*/ 701316 h 842602"/>
                <a:gd name="T56" fmla="*/ 84137 w 901340"/>
                <a:gd name="T57" fmla="*/ 616900 h 842602"/>
                <a:gd name="T58" fmla="*/ 84137 w 901340"/>
                <a:gd name="T59" fmla="*/ 588881 h 842602"/>
                <a:gd name="T60" fmla="*/ 168095 w 901340"/>
                <a:gd name="T61" fmla="*/ 504825 h 842602"/>
                <a:gd name="T62" fmla="*/ 337524 w 901340"/>
                <a:gd name="T63" fmla="*/ 223837 h 842602"/>
                <a:gd name="T64" fmla="*/ 562589 w 901340"/>
                <a:gd name="T65" fmla="*/ 223837 h 842602"/>
                <a:gd name="T66" fmla="*/ 618765 w 901340"/>
                <a:gd name="T67" fmla="*/ 280013 h 842602"/>
                <a:gd name="T68" fmla="*/ 618765 w 901340"/>
                <a:gd name="T69" fmla="*/ 336190 h 842602"/>
                <a:gd name="T70" fmla="*/ 280987 w 901340"/>
                <a:gd name="T71" fmla="*/ 336190 h 842602"/>
                <a:gd name="T72" fmla="*/ 280987 w 901340"/>
                <a:gd name="T73" fmla="*/ 280013 h 842602"/>
                <a:gd name="T74" fmla="*/ 337524 w 901340"/>
                <a:gd name="T75" fmla="*/ 223837 h 842602"/>
                <a:gd name="T76" fmla="*/ 637877 w 901340"/>
                <a:gd name="T77" fmla="*/ 142875 h 842602"/>
                <a:gd name="T78" fmla="*/ 788626 w 901340"/>
                <a:gd name="T79" fmla="*/ 421914 h 842602"/>
                <a:gd name="T80" fmla="*/ 732230 w 901340"/>
                <a:gd name="T81" fmla="*/ 421914 h 842602"/>
                <a:gd name="T82" fmla="*/ 606425 w 901340"/>
                <a:gd name="T83" fmla="*/ 189742 h 842602"/>
                <a:gd name="T84" fmla="*/ 261899 w 901340"/>
                <a:gd name="T85" fmla="*/ 142875 h 842602"/>
                <a:gd name="T86" fmla="*/ 293326 w 901340"/>
                <a:gd name="T87" fmla="*/ 189657 h 842602"/>
                <a:gd name="T88" fmla="*/ 169064 w 901340"/>
                <a:gd name="T89" fmla="*/ 420327 h 842602"/>
                <a:gd name="T90" fmla="*/ 112712 w 901340"/>
                <a:gd name="T91" fmla="*/ 420327 h 842602"/>
                <a:gd name="T92" fmla="*/ 261899 w 901340"/>
                <a:gd name="T93" fmla="*/ 142875 h 842602"/>
                <a:gd name="T94" fmla="*/ 450670 w 901340"/>
                <a:gd name="T95" fmla="*/ 0 h 842602"/>
                <a:gd name="T96" fmla="*/ 534628 w 901340"/>
                <a:gd name="T97" fmla="*/ 84415 h 842602"/>
                <a:gd name="T98" fmla="*/ 534628 w 901340"/>
                <a:gd name="T99" fmla="*/ 112434 h 842602"/>
                <a:gd name="T100" fmla="*/ 450670 w 901340"/>
                <a:gd name="T101" fmla="*/ 196491 h 842602"/>
                <a:gd name="T102" fmla="*/ 366712 w 901340"/>
                <a:gd name="T103" fmla="*/ 112434 h 842602"/>
                <a:gd name="T104" fmla="*/ 366712 w 901340"/>
                <a:gd name="T105" fmla="*/ 84415 h 842602"/>
                <a:gd name="T106" fmla="*/ 450670 w 901340"/>
                <a:gd name="T107" fmla="*/ 0 h 842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lnTo>
                    <a:pt x="619798" y="730250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lnTo>
                    <a:pt x="56536" y="730250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lnTo>
                    <a:pt x="318349" y="612775"/>
                  </a:ln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lnTo>
                    <a:pt x="637877" y="142875"/>
                  </a:ln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0D0F6A-1AF7-9840-B1CD-E23AB840ACDD}"/>
                </a:ext>
              </a:extLst>
            </p:cNvPr>
            <p:cNvSpPr txBox="1"/>
            <p:nvPr/>
          </p:nvSpPr>
          <p:spPr>
            <a:xfrm>
              <a:off x="1333366" y="4175711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ANALIZA 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STRATEGICZNA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C80298-3226-E049-BB78-9A2927706DEB}"/>
                </a:ext>
              </a:extLst>
            </p:cNvPr>
            <p:cNvSpPr txBox="1"/>
            <p:nvPr/>
          </p:nvSpPr>
          <p:spPr>
            <a:xfrm>
              <a:off x="4143828" y="4175711"/>
              <a:ext cx="1313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WARTOŚĆI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5A6CEA-74B3-7747-9EDC-A85286334703}"/>
                </a:ext>
              </a:extLst>
            </p:cNvPr>
            <p:cNvSpPr txBox="1"/>
            <p:nvPr/>
          </p:nvSpPr>
          <p:spPr>
            <a:xfrm>
              <a:off x="6536910" y="4175711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CELE 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STRATEGICZNE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01A95A-0B33-4A4B-BC8F-71CACC09AE6F}"/>
                </a:ext>
              </a:extLst>
            </p:cNvPr>
            <p:cNvSpPr txBox="1"/>
            <p:nvPr/>
          </p:nvSpPr>
          <p:spPr>
            <a:xfrm>
              <a:off x="2680270" y="5060294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MISJA I WIZJA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8D4791-126F-D644-92E5-20C73933786D}"/>
                </a:ext>
              </a:extLst>
            </p:cNvPr>
            <p:cNvSpPr txBox="1"/>
            <p:nvPr/>
          </p:nvSpPr>
          <p:spPr>
            <a:xfrm>
              <a:off x="5328528" y="5060294"/>
              <a:ext cx="15295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OBSZARY 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STRAGICZNE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(FILARY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PRIORYTETY)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E44CB3-673D-B54C-AB91-6E933A89AB0A}"/>
                </a:ext>
              </a:extLst>
            </p:cNvPr>
            <p:cNvSpPr txBox="1"/>
            <p:nvPr/>
          </p:nvSpPr>
          <p:spPr>
            <a:xfrm>
              <a:off x="7579914" y="5060294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CELE 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OPERACYJNE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(+WSKAŹNIKI - KPI)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712FC61-A2AE-AB47-9666-1EBF674E7469}"/>
                </a:ext>
              </a:extLst>
            </p:cNvPr>
            <p:cNvSpPr txBox="1"/>
            <p:nvPr/>
          </p:nvSpPr>
          <p:spPr>
            <a:xfrm>
              <a:off x="8863383" y="4175711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HARMONOGRAM</a:t>
              </a:r>
            </a:p>
            <a:p>
              <a:pPr algn="ctr" defTabSz="914217"/>
              <a:r>
                <a:rPr lang="pl-PL" sz="1600" b="1" dirty="0">
                  <a:solidFill>
                    <a:srgbClr val="1C2835"/>
                  </a:solidFill>
                  <a:latin typeface="Poppins" pitchFamily="2" charset="77"/>
                  <a:cs typeface="Poppins" pitchFamily="2" charset="77"/>
                </a:rPr>
                <a:t>(KAMIENIE MILOWE)</a:t>
              </a:r>
              <a:endParaRPr lang="en-US" sz="1600" b="1" dirty="0">
                <a:solidFill>
                  <a:srgbClr val="1C2835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721D747-38C0-2E47-8066-01C55203864A}"/>
              </a:ext>
            </a:extLst>
          </p:cNvPr>
          <p:cNvSpPr txBox="1"/>
          <p:nvPr/>
        </p:nvSpPr>
        <p:spPr>
          <a:xfrm>
            <a:off x="359151" y="4543502"/>
            <a:ext cx="1418184" cy="2606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217">
              <a:lnSpc>
                <a:spcPts val="1750"/>
              </a:lnSpc>
            </a:pP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</a:t>
            </a:r>
            <a:r>
              <a:rPr lang="pl-PL" sz="1200" b="1" dirty="0" err="1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makrootoczenia</a:t>
            </a: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(PEST)</a:t>
            </a:r>
          </a:p>
          <a:p>
            <a:pPr algn="ctr" defTabSz="914217">
              <a:lnSpc>
                <a:spcPts val="1750"/>
              </a:lnSpc>
            </a:pP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mikrootoczenia</a:t>
            </a:r>
          </a:p>
          <a:p>
            <a:pPr algn="ctr" defTabSz="914217">
              <a:lnSpc>
                <a:spcPts val="1750"/>
              </a:lnSpc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(5 sił portera)</a:t>
            </a:r>
          </a:p>
          <a:p>
            <a:pPr algn="ctr" defTabSz="914217">
              <a:lnSpc>
                <a:spcPts val="1750"/>
              </a:lnSpc>
            </a:pP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Analiza organizacji/</a:t>
            </a:r>
          </a:p>
          <a:p>
            <a:pPr algn="ctr" defTabSz="914217">
              <a:lnSpc>
                <a:spcPts val="1750"/>
              </a:lnSpc>
            </a:pP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dyscypliny 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(SWOT)</a:t>
            </a:r>
          </a:p>
          <a:p>
            <a:pPr algn="ctr" defTabSz="914217">
              <a:lnSpc>
                <a:spcPts val="1750"/>
              </a:lnSpc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3E06EFF-6876-E8E8-DAFD-7A7E1ABF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90" y="2182203"/>
            <a:ext cx="1859598" cy="18595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8363F2D-DD29-5A89-D319-D3AF376E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87" y="4865988"/>
            <a:ext cx="174852" cy="174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4F05E79-2100-F505-EDB2-284A5976E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959" y="2843993"/>
            <a:ext cx="725487" cy="774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A7F07A9-15A1-2374-873B-2A85CB518CA8}"/>
              </a:ext>
            </a:extLst>
          </p:cNvPr>
          <p:cNvSpPr txBox="1"/>
          <p:nvPr/>
        </p:nvSpPr>
        <p:spPr>
          <a:xfrm>
            <a:off x="10050999" y="5194727"/>
            <a:ext cx="16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KOMUNIKACJA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FA93B7B-B2E0-66FB-7A0B-DD6CD58D15B9}"/>
              </a:ext>
            </a:extLst>
          </p:cNvPr>
          <p:cNvSpPr txBox="1"/>
          <p:nvPr/>
        </p:nvSpPr>
        <p:spPr>
          <a:xfrm>
            <a:off x="9448800" y="6424341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47453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C8A0C-EE33-55F2-EC3C-0187129A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F29642-FF82-9BC0-3C49-ED2095C41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6B58A1-F74F-83B9-5395-F1D133180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54576F-A5FF-A3B9-26E3-3D1B1348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5894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Horyzont planowania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BE8D98-72C9-5E8C-E0E4-976D75D52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469BAC-7539-5513-1E9F-09768A7B25C3}"/>
              </a:ext>
            </a:extLst>
          </p:cNvPr>
          <p:cNvSpPr txBox="1"/>
          <p:nvPr/>
        </p:nvSpPr>
        <p:spPr>
          <a:xfrm>
            <a:off x="5912153" y="813193"/>
            <a:ext cx="6096000" cy="385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Masterplanie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wymagany jest horyzont 10-letni, który: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pozwala uwzględnić zmiany pokoleniowe w kadrach,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umożliwia długofalowe planowanie wyników sportowych,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integruje cele sportowe, organizacyjne i finansowe.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Sport to zdrowie. #latozsanepidem - Powiatowa Stacja  Sanitarno-Epidemiologiczna w Szczecinie - Portal Gov.pl">
            <a:extLst>
              <a:ext uri="{FF2B5EF4-FFF2-40B4-BE49-F238E27FC236}">
                <a16:creationId xmlns:a16="http://schemas.microsoft.com/office/drawing/2014/main" id="{DC81AEB8-9B82-63D9-13D6-2EFC98BB6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7" y="4143533"/>
            <a:ext cx="5282723" cy="22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2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CD672-85D0-47D9-5294-685D00F80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F5C798-92A2-AF1D-0332-DC9674A9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34181F-F46E-96D8-1677-E6C84A4AD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35BDA4-96DC-9964-3C05-65958DC43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5894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Analiza interesariuszy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FD372A-59D0-771E-3228-346D6D75E8AD}"/>
              </a:ext>
            </a:extLst>
          </p:cNvPr>
          <p:cNvSpPr txBox="1"/>
          <p:nvPr/>
        </p:nvSpPr>
        <p:spPr>
          <a:xfrm>
            <a:off x="5912153" y="813193"/>
            <a:ext cx="6096000" cy="3946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Identyfikacja kluczowych interesariuszy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(kluby, zawodnicy, trenerzy, sponsorzy, JST, federacje międzynarodowe).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ich roli, wpływu oraz oczekiwań wobec związku.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Wskazanie mechanizmów współpracy i komunikacji.</a:t>
            </a:r>
          </a:p>
        </p:txBody>
      </p:sp>
      <p:pic>
        <p:nvPicPr>
          <p:cNvPr id="5" name="Obraz 4" descr="Sport — zdjęcia stockowe, ilustracje i obrazy bez tantiem (liczba: 22  miliony) | Shutterstock">
            <a:extLst>
              <a:ext uri="{FF2B5EF4-FFF2-40B4-BE49-F238E27FC236}">
                <a16:creationId xmlns:a16="http://schemas.microsoft.com/office/drawing/2014/main" id="{F2017F0D-4EFF-6F4B-C80E-3251C49F6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7" y="4444597"/>
            <a:ext cx="5952128" cy="22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95C64-B61C-C669-D3A7-2567D4145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4C56-A21E-5110-0769-595874599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8AA0F5-FDEE-9071-5FF8-02392EDD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E70065-C670-4A88-7725-BA996877C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5894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Analiza i diagnoza dyscypliny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Sport – zdjęcia. Pobierz darmowe obrazy wysokiej jakości | Freepik">
            <a:extLst>
              <a:ext uri="{FF2B5EF4-FFF2-40B4-BE49-F238E27FC236}">
                <a16:creationId xmlns:a16="http://schemas.microsoft.com/office/drawing/2014/main" id="{7BF3F722-189C-4CA4-2AC9-9131E4D9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3" y="3636701"/>
            <a:ext cx="4293119" cy="27951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F727CE-A21C-BE56-7CEE-26356A91224B}"/>
              </a:ext>
            </a:extLst>
          </p:cNvPr>
          <p:cNvSpPr txBox="1"/>
          <p:nvPr/>
        </p:nvSpPr>
        <p:spPr>
          <a:xfrm>
            <a:off x="5912153" y="813193"/>
            <a:ext cx="6096000" cy="517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Masterplan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powinien być oparty na rzetelnej diagnozie obejmującej: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wyczynowy,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powszechny i popularyzację,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szkolenia i ścieżki rozwoju zawodników,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potencjał rozwojowy dyscypliny.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Istotne jest wykorzystanie danych oraz podejścia analitycznego (a nie wyłącznie opisowego).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4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74F7D-64A8-2216-84CA-EFB5EA7F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9573D0-5CC5-6522-F615-AB47E030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0E0EED-D5FE-63AD-B4A4-B030F3DFA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0B63FD-5856-DF57-A848-848EE8AC5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7" y="437423"/>
            <a:ext cx="5143993" cy="2795160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Proces przygotowania i akceptacji dokumentu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Sport | Telemagazyn">
            <a:extLst>
              <a:ext uri="{FF2B5EF4-FFF2-40B4-BE49-F238E27FC236}">
                <a16:creationId xmlns:a16="http://schemas.microsoft.com/office/drawing/2014/main" id="{FD1AC2B3-78C1-AC7A-247E-DD68747D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5" y="3296834"/>
            <a:ext cx="4991355" cy="279515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87D3F7E-BFCD-95C1-7826-6C839A6ACB56}"/>
              </a:ext>
            </a:extLst>
          </p:cNvPr>
          <p:cNvSpPr txBox="1"/>
          <p:nvPr/>
        </p:nvSpPr>
        <p:spPr>
          <a:xfrm>
            <a:off x="5802086" y="1272049"/>
            <a:ext cx="6096000" cy="4049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Masterplan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powinien: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być skonsultowany z członkami związku, trenerami i klubami,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zostać zatwierdzony przez zarząd PZS.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Podkreślenia wymaga znaczenie realnego zaangażowania środowiska (nie tylko formalnych konsultacji).</a:t>
            </a:r>
          </a:p>
        </p:txBody>
      </p:sp>
    </p:spTree>
    <p:extLst>
      <p:ext uri="{BB962C8B-B14F-4D97-AF65-F5344CB8AC3E}">
        <p14:creationId xmlns:p14="http://schemas.microsoft.com/office/powerpoint/2010/main" val="907171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3186E-CE27-EAF7-E45A-68F192DC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C884AA-989A-D606-E4D4-A7A88A0C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2A3BC8-922F-A422-7AE7-0E7304870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FEB377-2C8A-F6F2-E6B1-C0A0B1FBC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5894"/>
            <a:ext cx="4489257" cy="2795160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Zakres merytoryczny </a:t>
            </a:r>
            <a:r>
              <a:rPr lang="pl-PL" sz="4400" b="1" dirty="0" err="1">
                <a:solidFill>
                  <a:schemeClr val="accent1">
                    <a:lumMod val="75000"/>
                  </a:schemeClr>
                </a:solidFill>
              </a:rPr>
              <a:t>Masterplanu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5BDEB58-EDAD-94D6-6F6C-0E9BF8E5F87E}"/>
              </a:ext>
            </a:extLst>
          </p:cNvPr>
          <p:cNvSpPr txBox="1"/>
          <p:nvPr/>
        </p:nvSpPr>
        <p:spPr>
          <a:xfrm>
            <a:off x="5985933" y="153445"/>
            <a:ext cx="6096000" cy="6264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powinien obejmować co najmniej następujące obszary: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wyczynowy,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sportu powszechnego,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etyka i kwestie dyscyplinarne,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strategiczne,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mierniki realizacji (KPI),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mechanizm monitorowania i finansowania,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dywersyfikacja źródeł finansowania,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kompetencji kadr (członków związku, trenerów),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i wykorzystanie danych,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międzynarodowa,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zwiększanie potencjału wynikowego w sporcie wyczynowym.</a:t>
            </a:r>
          </a:p>
        </p:txBody>
      </p:sp>
      <p:pic>
        <p:nvPicPr>
          <p:cNvPr id="5" name="Obraz 4" descr="PPPA-SPORT-2023 calls now open for submission - European Education and Culture Executive Agency">
            <a:extLst>
              <a:ext uri="{FF2B5EF4-FFF2-40B4-BE49-F238E27FC236}">
                <a16:creationId xmlns:a16="http://schemas.microsoft.com/office/drawing/2014/main" id="{23DD3AF3-2AC9-3A69-581E-51916BFF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" y="3547533"/>
            <a:ext cx="4013201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78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43804-D255-88FD-BCE0-D51D9A774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161DE1-387A-8970-74D7-969C101DB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591431-7DD9-76E0-D9BE-A1496884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3C2568-9C5D-CC15-2A2C-3C3ACAA3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6" y="0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Plany operacyjne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A9178D-4D3C-E5C2-7420-E21D79F34A79}"/>
              </a:ext>
            </a:extLst>
          </p:cNvPr>
          <p:cNvSpPr txBox="1"/>
          <p:nvPr/>
        </p:nvSpPr>
        <p:spPr>
          <a:xfrm>
            <a:off x="5985933" y="153445"/>
            <a:ext cx="6096000" cy="640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Powiązanie strategii z finansowaniem i zarządzaniem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Masterplan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powinien w sposób bezpośredni integrować planowanie strategiczne z planowaniem finansowym.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Elementem dokumentu musi być określenie źródeł finansowania dla poszczególnych działań i kierunków rozwoju, w tym zarówno środków publicznych, jak i własnych oraz komercyjnych.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Planowanie rozwoju powinno być oparte na realnych możliwościach finansowych (aktualnych) oraz racjonalnych założeniach dotyczących ich wzrostu w perspektywie wieloletniej.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powinien umożliwiać powiązanie realizacji celów z oceną efektów oraz stanowić podstawę do podejmowania decyzji zarządczych.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Istotne jest przejście od podejścia deklaratywnego do zarządzania przez cele, wyniki i dostępne zasoby finansowe.</a:t>
            </a:r>
          </a:p>
        </p:txBody>
      </p:sp>
      <p:pic>
        <p:nvPicPr>
          <p:cNvPr id="5" name="Obraz 4" descr="Sport Stockowych Ilustracji, Wektorów &amp; Klipartów – (2,529,060 Stock  Illustrations)">
            <a:extLst>
              <a:ext uri="{FF2B5EF4-FFF2-40B4-BE49-F238E27FC236}">
                <a16:creationId xmlns:a16="http://schemas.microsoft.com/office/drawing/2014/main" id="{FE77F625-7367-6FAB-526F-5D11B75F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6" y="3895955"/>
            <a:ext cx="4795692" cy="24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1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F8B0E-E5C8-3039-5D45-16BB1AAFF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3145D2-8284-7637-7A81-2AC68AFFF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C4C8C1-66D7-3C15-2BDE-AAD316174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356120-B73F-5D37-F822-C30BA9E6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76" y="114704"/>
            <a:ext cx="4489257" cy="2795160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Wytyczne -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Termin przekazania dokumentów</a:t>
            </a:r>
            <a:b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2F94334-A367-BACC-3F89-520FF5DAF19D}"/>
              </a:ext>
            </a:extLst>
          </p:cNvPr>
          <p:cNvSpPr txBox="1"/>
          <p:nvPr/>
        </p:nvSpPr>
        <p:spPr>
          <a:xfrm>
            <a:off x="5740400" y="2253178"/>
            <a:ext cx="6096000" cy="224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Dokumenty powinny zostać przekazane do Ministerstwa Sportu i Turystyki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dnia 30 września br.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adres mailowy Departamentu Planowania i Strategii</a:t>
            </a:r>
          </a:p>
        </p:txBody>
      </p:sp>
      <p:grpSp>
        <p:nvGrpSpPr>
          <p:cNvPr id="5" name="Group 43">
            <a:extLst>
              <a:ext uri="{FF2B5EF4-FFF2-40B4-BE49-F238E27FC236}">
                <a16:creationId xmlns:a16="http://schemas.microsoft.com/office/drawing/2014/main" id="{52399AC6-3E4E-6E78-C61B-1764B1D81827}"/>
              </a:ext>
            </a:extLst>
          </p:cNvPr>
          <p:cNvGrpSpPr/>
          <p:nvPr/>
        </p:nvGrpSpPr>
        <p:grpSpPr>
          <a:xfrm>
            <a:off x="231986" y="2627286"/>
            <a:ext cx="5000036" cy="4116010"/>
            <a:chOff x="7616824" y="3320947"/>
            <a:chExt cx="9144002" cy="9144000"/>
          </a:xfrm>
        </p:grpSpPr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E993381E-7035-656D-CF81-DF94643D30F1}"/>
                </a:ext>
              </a:extLst>
            </p:cNvPr>
            <p:cNvSpPr/>
            <p:nvPr/>
          </p:nvSpPr>
          <p:spPr>
            <a:xfrm>
              <a:off x="8323932" y="6798725"/>
              <a:ext cx="2559025" cy="293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2" extrusionOk="0">
                  <a:moveTo>
                    <a:pt x="13929" y="3851"/>
                  </a:moveTo>
                  <a:cubicBezTo>
                    <a:pt x="14600" y="1451"/>
                    <a:pt x="17626" y="-268"/>
                    <a:pt x="21600" y="376"/>
                  </a:cubicBezTo>
                  <a:cubicBezTo>
                    <a:pt x="21573" y="372"/>
                    <a:pt x="21544" y="364"/>
                    <a:pt x="21517" y="359"/>
                  </a:cubicBezTo>
                  <a:cubicBezTo>
                    <a:pt x="19214" y="-228"/>
                    <a:pt x="4602" y="-1468"/>
                    <a:pt x="0" y="9812"/>
                  </a:cubicBezTo>
                  <a:cubicBezTo>
                    <a:pt x="278" y="12533"/>
                    <a:pt x="886" y="15276"/>
                    <a:pt x="3578" y="20132"/>
                  </a:cubicBezTo>
                  <a:lnTo>
                    <a:pt x="15687" y="15236"/>
                  </a:lnTo>
                  <a:cubicBezTo>
                    <a:pt x="13277" y="10565"/>
                    <a:pt x="13027" y="6823"/>
                    <a:pt x="13929" y="3851"/>
                  </a:cubicBezTo>
                  <a:close/>
                </a:path>
              </a:pathLst>
            </a:custGeom>
            <a:solidFill>
              <a:srgbClr val="3E8E99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41F14168-BB23-97FE-6FE6-69D7E1B46514}"/>
                </a:ext>
              </a:extLst>
            </p:cNvPr>
            <p:cNvSpPr/>
            <p:nvPr/>
          </p:nvSpPr>
          <p:spPr>
            <a:xfrm>
              <a:off x="11064520" y="9225576"/>
              <a:ext cx="2930438" cy="255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3851" y="7671"/>
                  </a:moveTo>
                  <a:cubicBezTo>
                    <a:pt x="1451" y="7000"/>
                    <a:pt x="-268" y="3974"/>
                    <a:pt x="376" y="0"/>
                  </a:cubicBezTo>
                  <a:cubicBezTo>
                    <a:pt x="372" y="27"/>
                    <a:pt x="364" y="56"/>
                    <a:pt x="359" y="83"/>
                  </a:cubicBezTo>
                  <a:cubicBezTo>
                    <a:pt x="-228" y="2386"/>
                    <a:pt x="-1468" y="16998"/>
                    <a:pt x="9812" y="21600"/>
                  </a:cubicBezTo>
                  <a:cubicBezTo>
                    <a:pt x="12533" y="21322"/>
                    <a:pt x="15276" y="20714"/>
                    <a:pt x="20132" y="18022"/>
                  </a:cubicBezTo>
                  <a:lnTo>
                    <a:pt x="15236" y="5913"/>
                  </a:lnTo>
                  <a:cubicBezTo>
                    <a:pt x="10565" y="8323"/>
                    <a:pt x="6823" y="8573"/>
                    <a:pt x="3851" y="7671"/>
                  </a:cubicBezTo>
                  <a:close/>
                </a:path>
              </a:pathLst>
            </a:custGeom>
            <a:solidFill>
              <a:srgbClr val="54B8A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36A00A5D-66C0-D1FE-6A13-48C1D0F40831}"/>
                </a:ext>
              </a:extLst>
            </p:cNvPr>
            <p:cNvSpPr/>
            <p:nvPr/>
          </p:nvSpPr>
          <p:spPr>
            <a:xfrm>
              <a:off x="13491370" y="6126358"/>
              <a:ext cx="2559025" cy="293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2" extrusionOk="0">
                  <a:moveTo>
                    <a:pt x="7671" y="16281"/>
                  </a:moveTo>
                  <a:cubicBezTo>
                    <a:pt x="7000" y="18681"/>
                    <a:pt x="3974" y="20400"/>
                    <a:pt x="0" y="19756"/>
                  </a:cubicBezTo>
                  <a:cubicBezTo>
                    <a:pt x="27" y="19760"/>
                    <a:pt x="56" y="19768"/>
                    <a:pt x="83" y="19773"/>
                  </a:cubicBezTo>
                  <a:cubicBezTo>
                    <a:pt x="2386" y="20360"/>
                    <a:pt x="16998" y="21600"/>
                    <a:pt x="21600" y="10320"/>
                  </a:cubicBezTo>
                  <a:cubicBezTo>
                    <a:pt x="21322" y="7599"/>
                    <a:pt x="20714" y="4856"/>
                    <a:pt x="18022" y="0"/>
                  </a:cubicBezTo>
                  <a:lnTo>
                    <a:pt x="5913" y="4896"/>
                  </a:lnTo>
                  <a:cubicBezTo>
                    <a:pt x="8323" y="9567"/>
                    <a:pt x="8573" y="13309"/>
                    <a:pt x="7671" y="16281"/>
                  </a:cubicBezTo>
                  <a:close/>
                </a:path>
              </a:pathLst>
            </a:custGeom>
            <a:solidFill>
              <a:srgbClr val="437DB2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8BF1D4C2-F75E-1BEB-1184-E4EE326181A6}"/>
                </a:ext>
              </a:extLst>
            </p:cNvPr>
            <p:cNvSpPr/>
            <p:nvPr/>
          </p:nvSpPr>
          <p:spPr>
            <a:xfrm>
              <a:off x="10381493" y="4067179"/>
              <a:ext cx="2930438" cy="255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16281" y="13929"/>
                  </a:moveTo>
                  <a:cubicBezTo>
                    <a:pt x="18681" y="14600"/>
                    <a:pt x="20400" y="17626"/>
                    <a:pt x="19756" y="21600"/>
                  </a:cubicBezTo>
                  <a:cubicBezTo>
                    <a:pt x="19760" y="21573"/>
                    <a:pt x="19768" y="21544"/>
                    <a:pt x="19773" y="21517"/>
                  </a:cubicBezTo>
                  <a:cubicBezTo>
                    <a:pt x="20360" y="19214"/>
                    <a:pt x="21600" y="4602"/>
                    <a:pt x="10320" y="0"/>
                  </a:cubicBezTo>
                  <a:cubicBezTo>
                    <a:pt x="7599" y="278"/>
                    <a:pt x="4856" y="886"/>
                    <a:pt x="0" y="3578"/>
                  </a:cubicBezTo>
                  <a:lnTo>
                    <a:pt x="4896" y="15687"/>
                  </a:lnTo>
                  <a:cubicBezTo>
                    <a:pt x="9567" y="13277"/>
                    <a:pt x="13309" y="13027"/>
                    <a:pt x="16281" y="13929"/>
                  </a:cubicBezTo>
                  <a:close/>
                </a:path>
              </a:pathLst>
            </a:custGeom>
            <a:solidFill>
              <a:srgbClr val="4A63A2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942EBFE6-AFBE-120A-4927-157BA2C34ED0}"/>
                </a:ext>
              </a:extLst>
            </p:cNvPr>
            <p:cNvSpPr/>
            <p:nvPr/>
          </p:nvSpPr>
          <p:spPr>
            <a:xfrm>
              <a:off x="8314706" y="4482608"/>
              <a:ext cx="3089936" cy="375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extrusionOk="0">
                  <a:moveTo>
                    <a:pt x="18755" y="8290"/>
                  </a:moveTo>
                  <a:lnTo>
                    <a:pt x="13932" y="0"/>
                  </a:lnTo>
                  <a:cubicBezTo>
                    <a:pt x="4453" y="4270"/>
                    <a:pt x="-758" y="12901"/>
                    <a:pt x="90" y="21600"/>
                  </a:cubicBezTo>
                  <a:cubicBezTo>
                    <a:pt x="3767" y="12143"/>
                    <a:pt x="15444" y="13183"/>
                    <a:pt x="17285" y="13675"/>
                  </a:cubicBezTo>
                  <a:cubicBezTo>
                    <a:pt x="18392" y="13854"/>
                    <a:pt x="19594" y="14276"/>
                    <a:pt x="20842" y="15000"/>
                  </a:cubicBezTo>
                  <a:cubicBezTo>
                    <a:pt x="20781" y="13165"/>
                    <a:pt x="19921" y="10282"/>
                    <a:pt x="18755" y="8290"/>
                  </a:cubicBezTo>
                  <a:close/>
                </a:path>
              </a:pathLst>
            </a:custGeom>
            <a:solidFill>
              <a:srgbClr val="3E8E9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4" name="Shape 11">
              <a:extLst>
                <a:ext uri="{FF2B5EF4-FFF2-40B4-BE49-F238E27FC236}">
                  <a16:creationId xmlns:a16="http://schemas.microsoft.com/office/drawing/2014/main" id="{0FE75D50-CFE8-7342-B373-D5F129CCBBA5}"/>
                </a:ext>
              </a:extLst>
            </p:cNvPr>
            <p:cNvSpPr/>
            <p:nvPr/>
          </p:nvSpPr>
          <p:spPr>
            <a:xfrm>
              <a:off x="8748402" y="8700839"/>
              <a:ext cx="3750200" cy="308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extrusionOk="0">
                  <a:moveTo>
                    <a:pt x="8290" y="2087"/>
                  </a:moveTo>
                  <a:lnTo>
                    <a:pt x="0" y="6910"/>
                  </a:lnTo>
                  <a:cubicBezTo>
                    <a:pt x="4270" y="16389"/>
                    <a:pt x="12901" y="21600"/>
                    <a:pt x="21600" y="20752"/>
                  </a:cubicBezTo>
                  <a:cubicBezTo>
                    <a:pt x="12143" y="17075"/>
                    <a:pt x="13183" y="5398"/>
                    <a:pt x="13675" y="3557"/>
                  </a:cubicBezTo>
                  <a:cubicBezTo>
                    <a:pt x="13854" y="2450"/>
                    <a:pt x="14276" y="1248"/>
                    <a:pt x="15000" y="0"/>
                  </a:cubicBezTo>
                  <a:cubicBezTo>
                    <a:pt x="13165" y="61"/>
                    <a:pt x="10282" y="921"/>
                    <a:pt x="8290" y="2087"/>
                  </a:cubicBezTo>
                  <a:close/>
                </a:path>
              </a:pathLst>
            </a:custGeom>
            <a:solidFill>
              <a:srgbClr val="54B8A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5" name="Shape 12">
              <a:extLst>
                <a:ext uri="{FF2B5EF4-FFF2-40B4-BE49-F238E27FC236}">
                  <a16:creationId xmlns:a16="http://schemas.microsoft.com/office/drawing/2014/main" id="{D5CB5884-394F-B444-5479-1B75AC5E15D7}"/>
                </a:ext>
              </a:extLst>
            </p:cNvPr>
            <p:cNvSpPr/>
            <p:nvPr/>
          </p:nvSpPr>
          <p:spPr>
            <a:xfrm>
              <a:off x="12973007" y="7622460"/>
              <a:ext cx="3089936" cy="375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extrusionOk="0">
                  <a:moveTo>
                    <a:pt x="2087" y="13310"/>
                  </a:moveTo>
                  <a:lnTo>
                    <a:pt x="6910" y="21600"/>
                  </a:lnTo>
                  <a:cubicBezTo>
                    <a:pt x="16389" y="17330"/>
                    <a:pt x="21600" y="8699"/>
                    <a:pt x="20752" y="0"/>
                  </a:cubicBezTo>
                  <a:cubicBezTo>
                    <a:pt x="17075" y="9457"/>
                    <a:pt x="5398" y="8417"/>
                    <a:pt x="3557" y="7925"/>
                  </a:cubicBezTo>
                  <a:cubicBezTo>
                    <a:pt x="2450" y="7746"/>
                    <a:pt x="1248" y="7324"/>
                    <a:pt x="0" y="6600"/>
                  </a:cubicBezTo>
                  <a:cubicBezTo>
                    <a:pt x="61" y="8435"/>
                    <a:pt x="921" y="11318"/>
                    <a:pt x="2087" y="13310"/>
                  </a:cubicBezTo>
                  <a:close/>
                </a:path>
              </a:pathLst>
            </a:custGeom>
            <a:solidFill>
              <a:srgbClr val="437DB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2C604FC4-38C1-1A47-70C2-1CEFB1070654}"/>
                </a:ext>
              </a:extLst>
            </p:cNvPr>
            <p:cNvSpPr/>
            <p:nvPr/>
          </p:nvSpPr>
          <p:spPr>
            <a:xfrm>
              <a:off x="11883966" y="4059383"/>
              <a:ext cx="3750201" cy="308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extrusionOk="0">
                  <a:moveTo>
                    <a:pt x="13310" y="18755"/>
                  </a:moveTo>
                  <a:lnTo>
                    <a:pt x="21600" y="13932"/>
                  </a:lnTo>
                  <a:cubicBezTo>
                    <a:pt x="17330" y="4453"/>
                    <a:pt x="8699" y="-758"/>
                    <a:pt x="0" y="90"/>
                  </a:cubicBezTo>
                  <a:cubicBezTo>
                    <a:pt x="9457" y="3767"/>
                    <a:pt x="8417" y="15444"/>
                    <a:pt x="7925" y="17285"/>
                  </a:cubicBezTo>
                  <a:cubicBezTo>
                    <a:pt x="7746" y="18392"/>
                    <a:pt x="7324" y="19594"/>
                    <a:pt x="6600" y="20842"/>
                  </a:cubicBezTo>
                  <a:cubicBezTo>
                    <a:pt x="8435" y="20781"/>
                    <a:pt x="11318" y="19921"/>
                    <a:pt x="13310" y="18755"/>
                  </a:cubicBezTo>
                  <a:close/>
                </a:path>
              </a:pathLst>
            </a:custGeom>
            <a:solidFill>
              <a:srgbClr val="4A63A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5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4C4CA07A-24BF-E61B-F14F-F02077898ADE}"/>
                </a:ext>
              </a:extLst>
            </p:cNvPr>
            <p:cNvSpPr/>
            <p:nvPr/>
          </p:nvSpPr>
          <p:spPr>
            <a:xfrm>
              <a:off x="7828358" y="3583508"/>
              <a:ext cx="8683143" cy="8683139"/>
            </a:xfrm>
            <a:prstGeom prst="ellipse">
              <a:avLst/>
            </a:prstGeom>
            <a:noFill/>
            <a:ln w="38100" cap="rnd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50017313-D9D8-2665-B34E-42F36CEFAEA8}"/>
                </a:ext>
              </a:extLst>
            </p:cNvPr>
            <p:cNvSpPr/>
            <p:nvPr/>
          </p:nvSpPr>
          <p:spPr>
            <a:xfrm>
              <a:off x="11962799" y="3320947"/>
              <a:ext cx="447558" cy="447554"/>
            </a:xfrm>
            <a:prstGeom prst="ellipse">
              <a:avLst/>
            </a:prstGeom>
            <a:solidFill>
              <a:srgbClr val="4A63A2"/>
            </a:solidFill>
            <a:ln w="508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26B6EFE1-FACD-7E7B-CA09-87DB6AF3415B}"/>
                </a:ext>
              </a:extLst>
            </p:cNvPr>
            <p:cNvSpPr/>
            <p:nvPr/>
          </p:nvSpPr>
          <p:spPr>
            <a:xfrm>
              <a:off x="11962799" y="12017393"/>
              <a:ext cx="447558" cy="447554"/>
            </a:xfrm>
            <a:prstGeom prst="ellipse">
              <a:avLst/>
            </a:prstGeom>
            <a:solidFill>
              <a:srgbClr val="54B8A8"/>
            </a:solidFill>
            <a:ln w="508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6C8ADF63-7C7C-E193-4F77-C908744FCF1A}"/>
                </a:ext>
              </a:extLst>
            </p:cNvPr>
            <p:cNvSpPr/>
            <p:nvPr/>
          </p:nvSpPr>
          <p:spPr>
            <a:xfrm rot="16200000">
              <a:off x="7616824" y="7587990"/>
              <a:ext cx="447554" cy="447554"/>
            </a:xfrm>
            <a:prstGeom prst="ellipse">
              <a:avLst/>
            </a:prstGeom>
            <a:solidFill>
              <a:srgbClr val="3E8E99"/>
            </a:solidFill>
            <a:ln w="508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9D3CF11A-0A55-2B5F-7032-F0BE1EF7FC0A}"/>
                </a:ext>
              </a:extLst>
            </p:cNvPr>
            <p:cNvSpPr/>
            <p:nvPr/>
          </p:nvSpPr>
          <p:spPr>
            <a:xfrm rot="16200000">
              <a:off x="16313272" y="7587990"/>
              <a:ext cx="447554" cy="447554"/>
            </a:xfrm>
            <a:prstGeom prst="ellipse">
              <a:avLst/>
            </a:prstGeom>
            <a:solidFill>
              <a:srgbClr val="437DB2"/>
            </a:solidFill>
            <a:ln w="508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473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7EA5F-3BB8-63A2-3D1B-57BCBF283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61FEF1-ABA5-1DA1-52D3-F935DFEB8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84F793-8ACC-BBB5-D4E9-59FA0E70F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C21C64-E194-6723-4F0D-324B560A3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7" y="992094"/>
            <a:ext cx="4489257" cy="279516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23E7BB-12E9-C0D2-A051-DB92B2956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Jolanta Żyśko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10E937-0F9C-BD63-00CA-3416FBD6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44" y="1151467"/>
            <a:ext cx="5917622" cy="39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A9614-10E8-4A31-D2CA-9C96E8E8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2666DF-0EE4-653B-8650-4C50AAC8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4D5120-A698-99CF-4A9C-93300FD14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072787-C156-4A2E-8066-A0436A556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3" y="393380"/>
            <a:ext cx="7655427" cy="739881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/>
              <a:t>Etapy procesu planowania strategicznego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63B7BE-2864-3EF8-BB02-5A1D1B24F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21" y="1133262"/>
            <a:ext cx="5934979" cy="393377"/>
          </a:xfrm>
        </p:spPr>
        <p:txBody>
          <a:bodyPr>
            <a:normAutofit/>
          </a:bodyPr>
          <a:lstStyle/>
          <a:p>
            <a:pPr algn="l"/>
            <a:r>
              <a:rPr lang="pl-PL" sz="1600" dirty="0"/>
              <a:t>(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Handball</a:t>
            </a:r>
            <a:r>
              <a:rPr lang="pl-PL" sz="1600" dirty="0"/>
              <a:t> </a:t>
            </a:r>
            <a:r>
              <a:rPr lang="pl-PL" sz="1600" dirty="0" err="1"/>
              <a:t>Federation</a:t>
            </a:r>
            <a:r>
              <a:rPr lang="pl-PL" sz="1600" dirty="0"/>
              <a:t>, PZPN)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721260-DD60-7F0B-1CEA-BCB58000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DCACC40-5723-CF08-336C-2B092808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775"/>
            <a:ext cx="5160553" cy="5040211"/>
          </a:xfrm>
          <a:prstGeom prst="rect">
            <a:avLst/>
          </a:prstGeom>
        </p:spPr>
      </p:pic>
      <p:pic>
        <p:nvPicPr>
          <p:cNvPr id="8" name="Obraz 7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D02AE595-69A3-F1AF-237F-0F27CC8B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1" y="1328079"/>
            <a:ext cx="6262118" cy="43966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F18F339-503C-49B5-6290-EEBBF8F915DC}"/>
              </a:ext>
            </a:extLst>
          </p:cNvPr>
          <p:cNvSpPr txBox="1"/>
          <p:nvPr/>
        </p:nvSpPr>
        <p:spPr>
          <a:xfrm>
            <a:off x="5742792" y="6106321"/>
            <a:ext cx="659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4"/>
              </a:rPr>
              <a:t>https://www.eurohandball.com/en/what-we-do/development/master-plan/</a:t>
            </a:r>
            <a:endParaRPr lang="pl-PL" sz="1200" dirty="0"/>
          </a:p>
          <a:p>
            <a:r>
              <a:rPr lang="pl-PL" sz="1200" dirty="0"/>
              <a:t> </a:t>
            </a:r>
            <a:r>
              <a:rPr lang="pl-PL" sz="1200" dirty="0">
                <a:hlinkClick r:id="rId5"/>
              </a:rPr>
              <a:t>https://www.pzpn.pl/public/files/strategia%20zrownowazonego%20rozwoju_2023_2027.pdf</a:t>
            </a:r>
            <a:r>
              <a:rPr lang="pl-PL" sz="1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7825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A7DCC-BEC3-C1F6-70F6-D65B68AF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8C13071-1A5A-1884-10BD-C299BF5A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BBD84A-8F62-4D2F-BEE9-9CC72CCF6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613839-1FAB-F15F-A9E9-BFD75ACD2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06" y="463384"/>
            <a:ext cx="7655427" cy="739881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/>
              <a:t>Etapy procesu planowania </a:t>
            </a:r>
            <a:br>
              <a:rPr lang="pl-PL" sz="3600" b="1" dirty="0"/>
            </a:br>
            <a:r>
              <a:rPr lang="pl-PL" sz="3600" b="1" dirty="0"/>
              <a:t> strategicznego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2C5BEB-78CF-51F1-2D9F-CA8F67CED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96" y="1273270"/>
            <a:ext cx="5934979" cy="393377"/>
          </a:xfrm>
        </p:spPr>
        <p:txBody>
          <a:bodyPr>
            <a:normAutofit/>
          </a:bodyPr>
          <a:lstStyle/>
          <a:p>
            <a:pPr algn="l"/>
            <a:r>
              <a:rPr lang="pl-PL" sz="1600" dirty="0"/>
              <a:t>Kodeks dobrego zarządzania dla polskich związków sportowych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198F99D-DE86-BAC5-F9B8-38C36E353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Obraz 6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3B3BC912-9088-BDE3-2858-58190E52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75" y="-93133"/>
            <a:ext cx="5938025" cy="6858000"/>
          </a:xfrm>
          <a:prstGeom prst="rect">
            <a:avLst/>
          </a:prstGeom>
        </p:spPr>
      </p:pic>
      <p:pic>
        <p:nvPicPr>
          <p:cNvPr id="5" name="Obraz 4" descr="Obraz zawierający tekst, Ludzka twarz, plakat, ubrania&#10;&#10;Zawartość wygenerowana przez AI może być niepoprawna.">
            <a:extLst>
              <a:ext uri="{FF2B5EF4-FFF2-40B4-BE49-F238E27FC236}">
                <a16:creationId xmlns:a16="http://schemas.microsoft.com/office/drawing/2014/main" id="{C6B5B343-E5BC-9A04-46B3-64D03B6D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49" y="1736652"/>
            <a:ext cx="4586474" cy="530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E6AA672-5F45-0419-4E1C-04429675E482}"/>
              </a:ext>
            </a:extLst>
          </p:cNvPr>
          <p:cNvSpPr txBox="1"/>
          <p:nvPr/>
        </p:nvSpPr>
        <p:spPr>
          <a:xfrm>
            <a:off x="5818811" y="6719498"/>
            <a:ext cx="6134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5"/>
              </a:rPr>
              <a:t>https://www.gov.pl/web/sport/kodeks-dobrego-zarzadzania-dla-pzs45</a:t>
            </a:r>
            <a:r>
              <a:rPr lang="pl-P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1CCA6-61FB-836F-5DEA-698BC34E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89B79-4FC1-9922-F814-3DF310826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A877764-CE39-5F3F-9B44-69F1F5F9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A080DE-3B6C-1E8C-EA1C-DF44862E6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4" y="393381"/>
            <a:ext cx="4581400" cy="1827306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/>
              <a:t>Analiza strategiczna </a:t>
            </a:r>
            <a:r>
              <a:rPr lang="pl-PL" sz="3600" b="1" dirty="0" err="1"/>
              <a:t>pzs</a:t>
            </a:r>
            <a:endParaRPr lang="pl-PL" sz="36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168E7A-67A6-C6ED-D801-3B67016FF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54" y="3425091"/>
            <a:ext cx="5934979" cy="393377"/>
          </a:xfrm>
        </p:spPr>
        <p:txBody>
          <a:bodyPr>
            <a:normAutofit/>
          </a:bodyPr>
          <a:lstStyle/>
          <a:p>
            <a:pPr algn="l"/>
            <a:endParaRPr lang="pl-PL" sz="16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6FC732-41E9-78A4-4135-6957E1B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84AACB-A583-B667-B2F4-A01A4CA44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140957"/>
              </p:ext>
            </p:extLst>
          </p:nvPr>
        </p:nvGraphicFramePr>
        <p:xfrm>
          <a:off x="287383" y="3548291"/>
          <a:ext cx="11783312" cy="220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449DFBCF-8C1D-9FBA-3BE8-A96475F93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668" y="635512"/>
            <a:ext cx="8473044" cy="250347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11912F0-AF67-1727-EC7B-C6B38829BCAA}"/>
              </a:ext>
            </a:extLst>
          </p:cNvPr>
          <p:cNvSpPr txBox="1"/>
          <p:nvPr/>
        </p:nvSpPr>
        <p:spPr>
          <a:xfrm>
            <a:off x="9344297" y="6395105"/>
            <a:ext cx="483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91768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7CE77-8050-A5C0-1E17-1B3423A9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8E9F9F-42E4-F6EB-EED1-EB32D24B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863A0B-2808-FE7B-F93C-10C865EB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C1F1C2-F9F9-BB48-D7AA-14773DB71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3" y="393380"/>
            <a:ext cx="9778141" cy="739881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/>
              <a:t>Analiza otoczenia polskiego związku sportowego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CEE97A-3034-9AC8-E796-65BA33822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BF2D580-B96C-582F-B6D2-2AED80544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27ED4D5-29B6-B98C-AE91-44257315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8" y="1261613"/>
            <a:ext cx="7279255" cy="450533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FD2D809-BCF1-4738-09B5-EC7E35E3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2" y="1560485"/>
            <a:ext cx="6127011" cy="40359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6FF24BE-BAEB-84E9-D54B-C02331777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902" y="3343295"/>
            <a:ext cx="4035902" cy="198746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D9DBEF-B047-15E7-D16A-20B3EF38F832}"/>
              </a:ext>
            </a:extLst>
          </p:cNvPr>
          <p:cNvSpPr txBox="1"/>
          <p:nvPr/>
        </p:nvSpPr>
        <p:spPr>
          <a:xfrm>
            <a:off x="3498242" y="3889817"/>
            <a:ext cx="205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Organizacja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pzs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CA0F611B-85EF-6059-2802-BF62D84F9625}"/>
              </a:ext>
            </a:extLst>
          </p:cNvPr>
          <p:cNvSpPr/>
          <p:nvPr/>
        </p:nvSpPr>
        <p:spPr>
          <a:xfrm>
            <a:off x="1707868" y="2209708"/>
            <a:ext cx="1807881" cy="1191877"/>
          </a:xfrm>
          <a:prstGeom prst="downArrow">
            <a:avLst>
              <a:gd name="adj1" fmla="val 50000"/>
              <a:gd name="adj2" fmla="val 53289"/>
            </a:avLst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procesy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57303BF1-7E1C-3C1E-DD5D-2F1ED440E81E}"/>
              </a:ext>
            </a:extLst>
          </p:cNvPr>
          <p:cNvSpPr/>
          <p:nvPr/>
        </p:nvSpPr>
        <p:spPr>
          <a:xfrm>
            <a:off x="5536286" y="2261560"/>
            <a:ext cx="1807881" cy="1191877"/>
          </a:xfrm>
          <a:prstGeom prst="downArrow">
            <a:avLst>
              <a:gd name="adj1" fmla="val 50000"/>
              <a:gd name="adj2" fmla="val 53289"/>
            </a:avLst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struktury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C056C27-AA62-D932-B9AA-93DBBE158750}"/>
              </a:ext>
            </a:extLst>
          </p:cNvPr>
          <p:cNvSpPr txBox="1"/>
          <p:nvPr/>
        </p:nvSpPr>
        <p:spPr>
          <a:xfrm>
            <a:off x="9344297" y="6395105"/>
            <a:ext cx="483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9938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3E382B-0E93-7266-9A08-7E8C5005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3" y="393380"/>
            <a:ext cx="7655427" cy="739881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/>
              <a:t>Analiza otoczenia dalszego </a:t>
            </a:r>
            <a:r>
              <a:rPr lang="pl-PL" sz="3600" b="1" dirty="0" err="1"/>
              <a:t>pzs</a:t>
            </a:r>
            <a:r>
              <a:rPr lang="pl-PL" sz="3600" b="1" dirty="0"/>
              <a:t> (</a:t>
            </a:r>
            <a:r>
              <a:rPr lang="pl-PL" sz="3600" b="1" dirty="0" err="1"/>
              <a:t>makrootoczenia</a:t>
            </a:r>
            <a:r>
              <a:rPr lang="pl-PL" sz="3600" b="1" dirty="0"/>
              <a:t>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A577B416-7652-C4BF-4C14-B3A5503F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050B3F3-B476-48C1-9C34-FD1350FAA0FA}"/>
              </a:ext>
            </a:extLst>
          </p:cNvPr>
          <p:cNvSpPr txBox="1"/>
          <p:nvPr/>
        </p:nvSpPr>
        <p:spPr>
          <a:xfrm>
            <a:off x="3498242" y="3889817"/>
            <a:ext cx="205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Organizacja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(</a:t>
            </a:r>
            <a:r>
              <a:rPr lang="pl-PL" dirty="0" err="1">
                <a:solidFill>
                  <a:schemeClr val="bg1"/>
                </a:solidFill>
              </a:rPr>
              <a:t>pzs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6" name="Obraz 5">
            <a:extLst>
              <a:ext uri="{FF2B5EF4-FFF2-40B4-BE49-F238E27FC236}">
                <a16:creationId xmlns:a16="http://schemas.microsoft.com/office/drawing/2014/main" id="{95CFF77D-05B1-A1C9-765B-914078FC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1477"/>
            <a:ext cx="5289037" cy="40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79;p16">
            <a:extLst>
              <a:ext uri="{FF2B5EF4-FFF2-40B4-BE49-F238E27FC236}">
                <a16:creationId xmlns:a16="http://schemas.microsoft.com/office/drawing/2014/main" id="{EFAB0430-A2FE-CC80-C08D-23F18312C47A}"/>
              </a:ext>
            </a:extLst>
          </p:cNvPr>
          <p:cNvSpPr txBox="1">
            <a:spLocks/>
          </p:cNvSpPr>
          <p:nvPr/>
        </p:nvSpPr>
        <p:spPr>
          <a:xfrm>
            <a:off x="7538754" y="1002428"/>
            <a:ext cx="4471415" cy="2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Odmiany: SL(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legal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)EPT, STEE(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enviroment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)P, PESTEL, STEEPLE(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education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), STEEPLED(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demografic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), </a:t>
            </a:r>
          </a:p>
          <a:p>
            <a:pPr marL="0" marR="0" lvl="0" indent="0" algn="ctr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03B18B0-CED3-F214-47B6-4ACF2D585AD9}"/>
              </a:ext>
            </a:extLst>
          </p:cNvPr>
          <p:cNvSpPr txBox="1"/>
          <p:nvPr/>
        </p:nvSpPr>
        <p:spPr>
          <a:xfrm>
            <a:off x="9999133" y="6139471"/>
            <a:ext cx="420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K. </a:t>
            </a:r>
            <a:r>
              <a:rPr lang="pl-PL" sz="1200" dirty="0" err="1"/>
              <a:t>Obłój</a:t>
            </a:r>
            <a:r>
              <a:rPr lang="pl-PL" sz="1200" dirty="0"/>
              <a:t> (2007) </a:t>
            </a:r>
          </a:p>
        </p:txBody>
      </p:sp>
    </p:spTree>
    <p:extLst>
      <p:ext uri="{BB962C8B-B14F-4D97-AF65-F5344CB8AC3E}">
        <p14:creationId xmlns:p14="http://schemas.microsoft.com/office/powerpoint/2010/main" val="409620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9EF8A-A9BB-1168-987A-ADD270A4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D44278-5260-E5B0-FD19-0B2CDF246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D15F27A-314F-3715-6B1D-F92AEF2D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CB31EB-4A6A-6C8B-5DA7-9020A658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3" y="393380"/>
            <a:ext cx="7655427" cy="739881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/>
              <a:t>Analiza otoczenia bliższego </a:t>
            </a:r>
            <a:r>
              <a:rPr lang="pl-PL" sz="3600" b="1" dirty="0" err="1"/>
              <a:t>pzs</a:t>
            </a:r>
            <a:r>
              <a:rPr lang="pl-PL" sz="3600" b="1" dirty="0"/>
              <a:t> (mikrootoczenia)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2E33F5-87A5-05F0-5A0E-1983D78CD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682B28F7-EAA3-F710-A24D-88BFCC997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8F46F84-AB47-CB94-1DE4-02404BBA853C}"/>
              </a:ext>
            </a:extLst>
          </p:cNvPr>
          <p:cNvSpPr txBox="1"/>
          <p:nvPr/>
        </p:nvSpPr>
        <p:spPr>
          <a:xfrm>
            <a:off x="3498242" y="3889817"/>
            <a:ext cx="205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Organizacja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pzs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pic>
        <p:nvPicPr>
          <p:cNvPr id="20" name="Obraz 2">
            <a:extLst>
              <a:ext uri="{FF2B5EF4-FFF2-40B4-BE49-F238E27FC236}">
                <a16:creationId xmlns:a16="http://schemas.microsoft.com/office/drawing/2014/main" id="{FC388336-02E4-E5EB-9F7A-BDAC10BD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57" y="1004321"/>
            <a:ext cx="5139911" cy="45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E807C84-4E1B-B723-D17D-40CF928D6F1F}"/>
              </a:ext>
            </a:extLst>
          </p:cNvPr>
          <p:cNvSpPr txBox="1"/>
          <p:nvPr/>
        </p:nvSpPr>
        <p:spPr>
          <a:xfrm>
            <a:off x="350030" y="1548856"/>
            <a:ext cx="58906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pl-PL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•  </a:t>
            </a:r>
            <a:r>
              <a:rPr lang="pl-PL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Analiza pięciu sił konkurencyjnych </a:t>
            </a:r>
            <a:r>
              <a:rPr lang="pl-PL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M.Portera</a:t>
            </a:r>
            <a:endParaRPr lang="pl-PL" sz="28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pl-PL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•   Punktowa ocena atrakcyjności sektora</a:t>
            </a:r>
          </a:p>
          <a:p>
            <a:pPr>
              <a:buClr>
                <a:srgbClr val="000000"/>
              </a:buClr>
              <a:defRPr/>
            </a:pPr>
            <a:r>
              <a:rPr lang="pl-PL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•   Mapa grup strategicznych</a:t>
            </a:r>
          </a:p>
          <a:p>
            <a:pPr>
              <a:buClr>
                <a:srgbClr val="000000"/>
              </a:buClr>
              <a:defRPr/>
            </a:pPr>
            <a:r>
              <a:rPr lang="pl-PL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•   Krzywa doświadczeń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Identyfikacja interesariuszy zewnętrznych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BE12860-A64C-12D9-E7E0-EB56E3CE037F}"/>
              </a:ext>
            </a:extLst>
          </p:cNvPr>
          <p:cNvSpPr txBox="1"/>
          <p:nvPr/>
        </p:nvSpPr>
        <p:spPr>
          <a:xfrm>
            <a:off x="9335347" y="62605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Cheverton</a:t>
            </a:r>
            <a:r>
              <a:rPr lang="pl-PL" sz="1200" dirty="0"/>
              <a:t> P. (2006)</a:t>
            </a:r>
          </a:p>
        </p:txBody>
      </p:sp>
    </p:spTree>
    <p:extLst>
      <p:ext uri="{BB962C8B-B14F-4D97-AF65-F5344CB8AC3E}">
        <p14:creationId xmlns:p14="http://schemas.microsoft.com/office/powerpoint/2010/main" val="3844856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IGPIA - Theme 15 - Light">
      <a:dk1>
        <a:srgbClr val="B3B3B3"/>
      </a:dk1>
      <a:lt1>
        <a:srgbClr val="FFFFFF"/>
      </a:lt1>
      <a:dk2>
        <a:srgbClr val="1C2835"/>
      </a:dk2>
      <a:lt2>
        <a:srgbClr val="FFFFFF"/>
      </a:lt2>
      <a:accent1>
        <a:srgbClr val="4DADB5"/>
      </a:accent1>
      <a:accent2>
        <a:srgbClr val="3984A3"/>
      </a:accent2>
      <a:accent3>
        <a:srgbClr val="2B526A"/>
      </a:accent3>
      <a:accent4>
        <a:srgbClr val="6C88B7"/>
      </a:accent4>
      <a:accent5>
        <a:srgbClr val="4C5974"/>
      </a:accent5>
      <a:accent6>
        <a:srgbClr val="303942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0052A5"/>
      </a:dk2>
      <a:lt2>
        <a:srgbClr val="EEECE1"/>
      </a:lt2>
      <a:accent1>
        <a:srgbClr val="D0091D"/>
      </a:accent1>
      <a:accent2>
        <a:srgbClr val="171945"/>
      </a:accent2>
      <a:accent3>
        <a:srgbClr val="FFCC00"/>
      </a:accent3>
      <a:accent4>
        <a:srgbClr val="E30613"/>
      </a:accent4>
      <a:accent5>
        <a:srgbClr val="509400"/>
      </a:accent5>
      <a:accent6>
        <a:srgbClr val="7030A0"/>
      </a:accent6>
      <a:hlink>
        <a:srgbClr val="000000"/>
      </a:hlink>
      <a:folHlink>
        <a:srgbClr val="003D7B"/>
      </a:folHlink>
    </a:clrScheme>
    <a:fontScheme name="Custom 4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Jetfabrik - Coloured 17 -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1242</Words>
  <Application>Microsoft Office PowerPoint</Application>
  <PresentationFormat>Panoramiczny</PresentationFormat>
  <Paragraphs>305</Paragraphs>
  <Slides>37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Lato</vt:lpstr>
      <vt:lpstr>Lato Light</vt:lpstr>
      <vt:lpstr>Poppins</vt:lpstr>
      <vt:lpstr>Poppins Medium</vt:lpstr>
      <vt:lpstr>Roboto Condensed</vt:lpstr>
      <vt:lpstr>Roboto Condensed Light</vt:lpstr>
      <vt:lpstr>Symbol</vt:lpstr>
      <vt:lpstr>Tahoma</vt:lpstr>
      <vt:lpstr>Times New Roman</vt:lpstr>
      <vt:lpstr>Wingdings</vt:lpstr>
      <vt:lpstr>Motyw pakietu Office</vt:lpstr>
      <vt:lpstr>Office Theme</vt:lpstr>
      <vt:lpstr>1_Office Theme</vt:lpstr>
      <vt:lpstr>2_Office Theme</vt:lpstr>
      <vt:lpstr>3_Office Theme</vt:lpstr>
      <vt:lpstr>think-cell Slide</vt:lpstr>
      <vt:lpstr>Master Plan rozwoju polskiego  związku sportowego</vt:lpstr>
      <vt:lpstr>Narzędzia zarządzania organizacją wg McKinsey</vt:lpstr>
      <vt:lpstr>Prezentacja programu PowerPoint</vt:lpstr>
      <vt:lpstr>Etapy procesu planowania strategicznego</vt:lpstr>
      <vt:lpstr>Etapy procesu planowania   strategicznego</vt:lpstr>
      <vt:lpstr>Analiza strategiczna pzs</vt:lpstr>
      <vt:lpstr>Analiza otoczenia polskiego związku sportowego</vt:lpstr>
      <vt:lpstr>Analiza otoczenia dalszego pzs (makrootoczenia)</vt:lpstr>
      <vt:lpstr>Analiza otoczenia bliższego pzs (mikrootoczenia)</vt:lpstr>
      <vt:lpstr>Prezentacja programu PowerPoint</vt:lpstr>
      <vt:lpstr>Prezentacja programu PowerPoint</vt:lpstr>
      <vt:lpstr>Prezentacja programu PowerPoint</vt:lpstr>
      <vt:lpstr>Prezentacja programu PowerPoint</vt:lpstr>
      <vt:lpstr>Struktura Planu Strategicznego</vt:lpstr>
      <vt:lpstr>MISJA WIZJA WARTOŚCI</vt:lpstr>
      <vt:lpstr>MISJA WIZJA WARTOŚCI</vt:lpstr>
      <vt:lpstr>Prezentacja programu PowerPoint</vt:lpstr>
      <vt:lpstr>OBSZARY STRATEGICZNE</vt:lpstr>
      <vt:lpstr>OBSZARY STRATEGICZNE</vt:lpstr>
      <vt:lpstr>Prezentacja programu PowerPoint</vt:lpstr>
      <vt:lpstr>Cele strategiczne</vt:lpstr>
      <vt:lpstr>Prezentacja programu PowerPoint</vt:lpstr>
      <vt:lpstr>PLAN DZIAŁANIA</vt:lpstr>
      <vt:lpstr>PLAN DZIAŁANIA</vt:lpstr>
      <vt:lpstr>Prezentacja programu PowerPoint</vt:lpstr>
      <vt:lpstr>HARMONOGRAM (KAMIENIE MILOWE)</vt:lpstr>
      <vt:lpstr>KOMUNIKACJA  I PROMOCJA OSIĄGNIĘĆ</vt:lpstr>
      <vt:lpstr>Plan działania</vt:lpstr>
      <vt:lpstr>PLAN DZIAŁANIA</vt:lpstr>
      <vt:lpstr>Wytyczne - Horyzont planowania </vt:lpstr>
      <vt:lpstr>Wytyczne - Analiza interesariuszy </vt:lpstr>
      <vt:lpstr>Wytyczne - Analiza i diagnoza dyscypliny </vt:lpstr>
      <vt:lpstr>Wytyczne - Proces przygotowania i akceptacji dokumentu </vt:lpstr>
      <vt:lpstr>Wytyczne - Zakres merytoryczny Masterplanu </vt:lpstr>
      <vt:lpstr>Wytyczne - Plany operacyjne</vt:lpstr>
      <vt:lpstr>Wytyczne - Termin przekazania dokumentów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Jolanta Żyśko</dc:creator>
  <cp:lastModifiedBy>Jolanta Żyśko</cp:lastModifiedBy>
  <cp:revision>10</cp:revision>
  <dcterms:created xsi:type="dcterms:W3CDTF">2025-11-17T20:31:36Z</dcterms:created>
  <dcterms:modified xsi:type="dcterms:W3CDTF">2026-05-18T10:14:42Z</dcterms:modified>
</cp:coreProperties>
</file>